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6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7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8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9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0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1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2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13.xml" ContentType="application/vnd.openxmlformats-officedocument.theme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937" r:id="rId1"/>
    <p:sldMasterId id="2147483938" r:id="rId2"/>
    <p:sldMasterId id="2147483939" r:id="rId3"/>
    <p:sldMasterId id="2147483943" r:id="rId4"/>
    <p:sldMasterId id="2147483944" r:id="rId5"/>
    <p:sldMasterId id="2147483947" r:id="rId6"/>
    <p:sldMasterId id="2147483948" r:id="rId7"/>
    <p:sldMasterId id="2147483949" r:id="rId8"/>
    <p:sldMasterId id="2147483966" r:id="rId9"/>
    <p:sldMasterId id="2147483978" r:id="rId10"/>
    <p:sldMasterId id="2147483998" r:id="rId11"/>
    <p:sldMasterId id="2147484022" r:id="rId12"/>
    <p:sldMasterId id="2147484035" r:id="rId13"/>
    <p:sldMasterId id="2147484050" r:id="rId14"/>
  </p:sldMasterIdLst>
  <p:notesMasterIdLst>
    <p:notesMasterId r:id="rId47"/>
  </p:notesMasterIdLst>
  <p:sldIdLst>
    <p:sldId id="256" r:id="rId15"/>
    <p:sldId id="262" r:id="rId16"/>
    <p:sldId id="309" r:id="rId17"/>
    <p:sldId id="264" r:id="rId18"/>
    <p:sldId id="274" r:id="rId19"/>
    <p:sldId id="276" r:id="rId20"/>
    <p:sldId id="277" r:id="rId21"/>
    <p:sldId id="278" r:id="rId22"/>
    <p:sldId id="279" r:id="rId23"/>
    <p:sldId id="281" r:id="rId24"/>
    <p:sldId id="282" r:id="rId25"/>
    <p:sldId id="293" r:id="rId26"/>
    <p:sldId id="2147469688" r:id="rId27"/>
    <p:sldId id="300" r:id="rId28"/>
    <p:sldId id="2147472351" r:id="rId29"/>
    <p:sldId id="2147469195" r:id="rId30"/>
    <p:sldId id="2147472248" r:id="rId31"/>
    <p:sldId id="2147472251" r:id="rId32"/>
    <p:sldId id="2147469743" r:id="rId33"/>
    <p:sldId id="2147472352" r:id="rId34"/>
    <p:sldId id="802" r:id="rId35"/>
    <p:sldId id="736" r:id="rId36"/>
    <p:sldId id="847" r:id="rId37"/>
    <p:sldId id="2147469689" r:id="rId38"/>
    <p:sldId id="301" r:id="rId39"/>
    <p:sldId id="304" r:id="rId40"/>
    <p:sldId id="2147469206" r:id="rId41"/>
    <p:sldId id="306" r:id="rId42"/>
    <p:sldId id="2147472321" r:id="rId43"/>
    <p:sldId id="2147469615" r:id="rId44"/>
    <p:sldId id="2147472320" r:id="rId45"/>
    <p:sldId id="308" r:id="rId46"/>
  </p:sldIdLst>
  <p:sldSz cx="9144000" cy="5143500" type="screen16x9"/>
  <p:notesSz cx="6858000" cy="9144000"/>
  <p:embeddedFontLst>
    <p:embeddedFont>
      <p:font typeface="Arial Narrow" panose="020B0606020202030204" pitchFamily="34" charset="0"/>
      <p:regular r:id="rId48"/>
      <p:bold r:id="rId49"/>
      <p:italic r:id="rId50"/>
      <p:boldItalic r:id="rId51"/>
    </p:embeddedFont>
    <p:embeddedFont>
      <p:font typeface="Corbel" panose="020B0503020204020204" pitchFamily="34" charset="0"/>
      <p:regular r:id="rId52"/>
      <p:bold r:id="rId53"/>
      <p:italic r:id="rId54"/>
      <p:boldItalic r:id="rId55"/>
    </p:embeddedFont>
    <p:embeddedFont>
      <p:font typeface="Montserrat Light" panose="00000400000000000000" pitchFamily="2" charset="0"/>
      <p:regular r:id="rId56"/>
      <p:bold r:id="rId57"/>
      <p:italic r:id="rId58"/>
      <p:boldItalic r:id="rId59"/>
    </p:embeddedFont>
    <p:embeddedFont>
      <p:font typeface="Roboto" panose="02000000000000000000" pitchFamily="2" charset="0"/>
      <p:regular r:id="rId60"/>
      <p:bold r:id="rId61"/>
      <p:italic r:id="rId62"/>
      <p:boldItalic r:id="rId63"/>
    </p:embeddedFont>
    <p:embeddedFont>
      <p:font typeface="Tahoma" panose="020B0604030504040204" pitchFamily="34" charset="0"/>
      <p:regular r:id="rId64"/>
      <p:bold r:id="rId6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1871">
          <p15:clr>
            <a:srgbClr val="9AA0A6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6034306-AE1D-6EB4-A169-68CDED439E90}" name="Andy Dickens" initials="AD" userId="S::andy.dickens@optimumpatientcare.org::c5154cba-ff44-41ec-9d87-7be6dd16b71f" providerId="AD"/>
  <p188:author id="{50638716-01DF-769E-ABB0-BB847F3E4EF7}" name="David Price" initials="DP" userId="S::david.price@optimumpatientcare.org::1bfbbbbe-5698-4679-8f2d-d307e0873299" providerId="AD"/>
  <p188:author id="{252CA72E-9F1F-F3B8-B279-14318EACA86A}" name="Andy Dickens" initials="AD" userId="S::Andy.Dickens@Optimumpatientcare.org::c5154cba-ff44-41ec-9d87-7be6dd16b71f" providerId="AD"/>
  <p188:author id="{A9591E60-BAA4-12C4-B229-C95FB31C9D4B}" name="Amy Couper" initials="AC" userId="S::Amy.Couper@Optimumpatientcare.org::8899983a-692d-4148-84b8-4550e4b79a4c" providerId="AD"/>
  <p188:author id="{B93DFC9D-BA69-8666-6784-6D7F8884FFF7}" name="James Gatenby" initials="JG" userId="S::James.Gatenby@Optimumpatientcare.org::d2efe3d6-98ea-4ed2-b5e2-a4b70ffa57ea" providerId="AD"/>
  <p188:author id="{B11395B4-4B19-8593-2C74-FEB8F2EC256E}" name="Alejandro Adan Coronado" initials="AC" userId="S::alejandro.ac@optimumpatientcare.org::8e565c15-ecba-4e7f-b1a8-7c0aceb720b5" providerId="AD"/>
  <p188:author id="{436897D0-6A93-E2F8-9BD2-D11A73711803}" name="Rachel Pullen" initials="RP" userId="S::Rachel.Pullen@Optimumpatientcare.org::e8ed3e45-e68a-412b-ba28-e5f5f28f66a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DC9"/>
    <a:srgbClr val="CCECFF"/>
    <a:srgbClr val="FFEBFF"/>
    <a:srgbClr val="9FC5E8"/>
    <a:srgbClr val="C01448"/>
    <a:srgbClr val="99003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A1CDB0-BAD3-4ACE-AD40-8F1C1737960B}" v="2" dt="2024-07-29T07:50:05.192"/>
  </p1510:revLst>
</p1510:revInfo>
</file>

<file path=ppt/tableStyles.xml><?xml version="1.0" encoding="utf-8"?>
<a:tblStyleLst xmlns:a="http://schemas.openxmlformats.org/drawingml/2006/main" def="{EFDC1B54-BA56-497A-84B9-89598D6B059B}">
  <a:tblStyle styleId="{EFDC1B54-BA56-497A-84B9-89598D6B059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B5D50FB-DC8D-46EE-B597-DEFCE339DC3D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BF2E8"/>
          </a:solidFill>
        </a:fill>
      </a:tcStyle>
    </a:wholeTbl>
    <a:band1H>
      <a:tcTxStyle/>
      <a:tcStyle>
        <a:tcBdr/>
        <a:fill>
          <a:solidFill>
            <a:srgbClr val="D5E4CD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5E4CD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90095D6-47FF-4FFE-960C-5CD17FF8EB81}" styleName="Table_2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BF4"/>
          </a:solidFill>
        </a:fill>
      </a:tcStyle>
    </a:wholeTbl>
    <a:band1H>
      <a:tcTxStyle/>
      <a:tcStyle>
        <a:tcBdr/>
        <a:fill>
          <a:solidFill>
            <a:srgbClr val="CAD4E8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4E8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3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3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4D21B55-5871-4580-8C47-69164DD0A027}" styleName="Table_3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43B4B9A2-E9B6-4906-8C0F-0E23E705CED7}" styleName="Table_4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tcBdr/>
        <a:fill>
          <a:solidFill>
            <a:srgbClr val="CD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4E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02EDD11A-08E6-4783-82D7-850512D78E62}" styleName="Table_5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4" d="100"/>
          <a:sy n="124" d="100"/>
        </p:scale>
        <p:origin x="116" y="84"/>
      </p:cViewPr>
      <p:guideLst>
        <p:guide orient="horz" pos="1620"/>
        <p:guide pos="2880"/>
        <p:guide pos="18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47" Type="http://schemas.openxmlformats.org/officeDocument/2006/relationships/notesMaster" Target="notesMasters/notesMaster1.xml"/><Relationship Id="rId63" Type="http://schemas.openxmlformats.org/officeDocument/2006/relationships/font" Target="fonts/font16.fntdata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font" Target="fonts/font14.fntdata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font" Target="fonts/font17.fntdata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font" Target="fonts/font12.fntdata"/><Relationship Id="rId67" Type="http://schemas.openxmlformats.org/officeDocument/2006/relationships/viewProps" Target="viewProps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font" Target="fonts/font7.fntdata"/><Relationship Id="rId62" Type="http://schemas.openxmlformats.org/officeDocument/2006/relationships/font" Target="fonts/font15.fntdata"/><Relationship Id="rId7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font" Target="fonts/font18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34" Type="http://schemas.openxmlformats.org/officeDocument/2006/relationships/slide" Target="slides/slide20.xml"/><Relationship Id="rId50" Type="http://schemas.openxmlformats.org/officeDocument/2006/relationships/font" Target="fonts/font3.fntdata"/><Relationship Id="rId5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3" name="Google Shape;2033;g9be8d6519b_0_5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4" name="Google Shape;2034;g9be8d6519b_0_5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6" name="Google Shape;2876;g10c2e1c0a88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77" name="Google Shape;2877;g10c2e1c0a88_0_1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8" name="Google Shape;2878;g10c2e1c0a88_0_1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7" name="Google Shape;2917;g15cb1411825_0_16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18" name="Google Shape;2918;g15cb1411825_0_1648:notes"/>
          <p:cNvSpPr txBox="1">
            <a:spLocks noGrp="1"/>
          </p:cNvSpPr>
          <p:nvPr>
            <p:ph type="body" idx="1"/>
          </p:nvPr>
        </p:nvSpPr>
        <p:spPr>
          <a:xfrm>
            <a:off x="685801" y="4400555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9" name="Google Shape;2919;g15cb1411825_0_1648:notes"/>
          <p:cNvSpPr txBox="1">
            <a:spLocks noGrp="1"/>
          </p:cNvSpPr>
          <p:nvPr>
            <p:ph type="sldNum" idx="12"/>
          </p:nvPr>
        </p:nvSpPr>
        <p:spPr>
          <a:xfrm>
            <a:off x="3884613" y="8685225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11</a:t>
            </a:fld>
            <a:endParaRPr sz="1200" b="0" i="0" u="none" strike="noStrike" cap="none">
              <a:solidFill>
                <a:srgbClr val="000000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2" name="Google Shape;3182;g15cb1411825_0_18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83" name="Google Shape;3183;g15cb1411825_0_18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3184" name="Google Shape;3184;g15cb1411825_0_186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2" name="Google Shape;3282;g19f6e486164_4_67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83" name="Google Shape;3283;g19f6e486164_4_67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Figure (from the paper </a:t>
            </a:r>
            <a:r>
              <a:rPr lang="en-GB" sz="1200"/>
              <a:t>in Patient Related Outcome Measures) </a:t>
            </a:r>
            <a:r>
              <a:rPr lang="en-GB"/>
              <a:t>on Key elements for translation of quality Standards into practice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DP comment: too detailed to show, simplify to show when considerations are delivered as per contract</a:t>
            </a:r>
            <a:endParaRPr/>
          </a:p>
        </p:txBody>
      </p:sp>
      <p:sp>
        <p:nvSpPr>
          <p:cNvPr id="3284" name="Google Shape;3284;g19f6e486164_4_677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07411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1" name="Google Shape;3341;gd08ee4c26f_0_8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2" name="Google Shape;3342;gd08ee4c26f_0_8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6" name="Google Shape;1786;g125769e72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7" name="Google Shape;1787;g125769e7203_0_0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63486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4040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53e88e8fe4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lphaUcPeriod"/>
            </a:pPr>
            <a:endParaRPr sz="1300"/>
          </a:p>
        </p:txBody>
      </p:sp>
      <p:sp>
        <p:nvSpPr>
          <p:cNvPr id="271" name="Google Shape;271;g53e88e8fe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8867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d0500a554b_0_1543:notes"/>
          <p:cNvSpPr txBox="1">
            <a:spLocks noGrp="1"/>
          </p:cNvSpPr>
          <p:nvPr>
            <p:ph type="body" idx="1"/>
          </p:nvPr>
        </p:nvSpPr>
        <p:spPr>
          <a:xfrm>
            <a:off x="685801" y="4400555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gd0500a554b_0_15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508007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53e88e8fe4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lang="en-US" sz="1300"/>
          </a:p>
        </p:txBody>
      </p:sp>
      <p:sp>
        <p:nvSpPr>
          <p:cNvPr id="271" name="Google Shape;271;g53e88e8fe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26561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3" name="Google Shape;2113;gb340f8338a_0_2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4" name="Google Shape;2114;gb340f8338a_0_2268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9be8d6519b_2_2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g9be8d6519b_2_2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736462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g17bf9f4594f_4_5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>
              <a:solidFill>
                <a:schemeClr val="dk1"/>
              </a:solidFill>
            </a:endParaRPr>
          </a:p>
        </p:txBody>
      </p:sp>
      <p:sp>
        <p:nvSpPr>
          <p:cNvPr id="945" name="Google Shape;945;g17bf9f4594f_4_5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753766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1" name="Google Shape;2691;g19f6e486164_0_10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92" name="Google Shape;2692;g19f6e486164_0_1030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GB" sz="1200"/>
              <a:t>QS1: Identify individuals ≥40 years of age (with or without a COPD diagnosis) with a history of smoking or relevant environmental exposure, at increased risk of exacerbations, morbidity, and mortality and with scope for COPD management optimization. 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200"/>
              <a:t>And, within this population, to identify those with greater cardiovascular risk. 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/>
              <a:t>QS2: Perform thorough phenotyping, assessment of underlying biological traits and risk prediction of all patients identified within the target population.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highlight>
                  <a:srgbClr val="FFFFFF"/>
                </a:highlight>
              </a:rPr>
              <a:t>QS3: Target therapeutic interventions according to individual risk assessment and biological traits</a:t>
            </a:r>
            <a:endParaRPr sz="1200">
              <a:highlight>
                <a:srgbClr val="FFFFFF"/>
              </a:highligh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highlight>
                <a:srgbClr val="FFFFFF"/>
              </a:highligh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highlight>
                  <a:srgbClr val="FFFFFF"/>
                </a:highlight>
              </a:rPr>
              <a:t>QS4: Ensure regular follow up to address pharmacological and non-pharmacological interventions, symptoms review &amp; risk prevention and lifestyle risk factors</a:t>
            </a:r>
            <a:endParaRPr sz="1200">
              <a:highlight>
                <a:srgbClr val="FFFFFF"/>
              </a:highligh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>
              <a:solidFill>
                <a:srgbClr val="666666"/>
              </a:solidFill>
              <a:highlight>
                <a:srgbClr val="FFFFFF"/>
              </a:highligh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>
              <a:solidFill>
                <a:srgbClr val="666666"/>
              </a:solidFill>
              <a:highlight>
                <a:srgbClr val="FFFFFF"/>
              </a:highligh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GB" sz="1200">
                <a:solidFill>
                  <a:srgbClr val="666666"/>
                </a:solidFill>
                <a:highlight>
                  <a:srgbClr val="FFFFFF"/>
                </a:highlight>
              </a:rPr>
              <a:t>Pullen, R., Miravitlles, M., Sharma, A., Singh, D., Martinez, F., Hurst, J. R., Alves, L., Dransfield, M., Chen, R., </a:t>
            </a:r>
            <a:r>
              <a:rPr lang="en-GB" sz="1200" err="1">
                <a:solidFill>
                  <a:srgbClr val="666666"/>
                </a:solidFill>
                <a:highlight>
                  <a:srgbClr val="FFFFFF"/>
                </a:highlight>
              </a:rPr>
              <a:t>Muro</a:t>
            </a:r>
            <a:r>
              <a:rPr lang="en-GB" sz="1200">
                <a:solidFill>
                  <a:srgbClr val="666666"/>
                </a:solidFill>
                <a:highlight>
                  <a:srgbClr val="FFFFFF"/>
                </a:highlight>
              </a:rPr>
              <a:t>, S., Winders, T., </a:t>
            </a:r>
            <a:r>
              <a:rPr lang="en-GB" sz="1200" err="1">
                <a:solidFill>
                  <a:srgbClr val="666666"/>
                </a:solidFill>
                <a:highlight>
                  <a:srgbClr val="FFFFFF"/>
                </a:highlight>
              </a:rPr>
              <a:t>Blango</a:t>
            </a:r>
            <a:r>
              <a:rPr lang="en-GB" sz="1200">
                <a:solidFill>
                  <a:srgbClr val="666666"/>
                </a:solidFill>
                <a:highlight>
                  <a:srgbClr val="FFFFFF"/>
                </a:highlight>
              </a:rPr>
              <a:t>, C., Muellerova, H., </a:t>
            </a:r>
            <a:r>
              <a:rPr lang="en-GB" sz="1200" err="1">
                <a:solidFill>
                  <a:srgbClr val="666666"/>
                </a:solidFill>
                <a:highlight>
                  <a:srgbClr val="FFFFFF"/>
                </a:highlight>
              </a:rPr>
              <a:t>Trudo</a:t>
            </a:r>
            <a:r>
              <a:rPr lang="en-GB" sz="1200">
                <a:solidFill>
                  <a:srgbClr val="666666"/>
                </a:solidFill>
                <a:highlight>
                  <a:srgbClr val="FFFFFF"/>
                </a:highlight>
              </a:rPr>
              <a:t>, F., </a:t>
            </a:r>
            <a:r>
              <a:rPr lang="en-GB" sz="1200" err="1">
                <a:solidFill>
                  <a:srgbClr val="666666"/>
                </a:solidFill>
                <a:highlight>
                  <a:srgbClr val="FFFFFF"/>
                </a:highlight>
              </a:rPr>
              <a:t>Dorinsky</a:t>
            </a:r>
            <a:r>
              <a:rPr lang="en-GB" sz="1200">
                <a:solidFill>
                  <a:srgbClr val="666666"/>
                </a:solidFill>
                <a:highlight>
                  <a:srgbClr val="FFFFFF"/>
                </a:highlight>
              </a:rPr>
              <a:t>, P., </a:t>
            </a:r>
            <a:r>
              <a:rPr lang="en-GB" sz="1200" err="1">
                <a:solidFill>
                  <a:srgbClr val="666666"/>
                </a:solidFill>
                <a:highlight>
                  <a:srgbClr val="FFFFFF"/>
                </a:highlight>
              </a:rPr>
              <a:t>Alacqua</a:t>
            </a:r>
            <a:r>
              <a:rPr lang="en-GB" sz="1200">
                <a:solidFill>
                  <a:srgbClr val="666666"/>
                </a:solidFill>
                <a:highlight>
                  <a:srgbClr val="FFFFFF"/>
                </a:highlight>
              </a:rPr>
              <a:t>, M., Morris, T., Carter, V., Couper, A., ... Price, D. (2021). CONQUEST Quality Standards: For the Collaboration on Quality Improvement Initiative for Achieving Excellence in Standards of COPD Care. </a:t>
            </a:r>
            <a:r>
              <a:rPr lang="en-GB" sz="1200" i="1">
                <a:solidFill>
                  <a:srgbClr val="666666"/>
                </a:solidFill>
                <a:highlight>
                  <a:srgbClr val="FFFFFF"/>
                </a:highlight>
              </a:rPr>
              <a:t>International journal of chronic obstructive pulmonary disease </a:t>
            </a:r>
            <a:r>
              <a:rPr lang="en-GB" sz="1200">
                <a:solidFill>
                  <a:srgbClr val="666666"/>
                </a:solidFill>
                <a:highlight>
                  <a:srgbClr val="FFFFFF"/>
                </a:highlight>
              </a:rPr>
              <a:t>, </a:t>
            </a:r>
            <a:r>
              <a:rPr lang="en-GB" sz="1200" i="1">
                <a:solidFill>
                  <a:srgbClr val="666666"/>
                </a:solidFill>
                <a:highlight>
                  <a:srgbClr val="FFFFFF"/>
                </a:highlight>
              </a:rPr>
              <a:t>2021</a:t>
            </a:r>
            <a:r>
              <a:rPr lang="en-GB" sz="1200">
                <a:solidFill>
                  <a:srgbClr val="666666"/>
                </a:solidFill>
                <a:highlight>
                  <a:srgbClr val="FFFFFF"/>
                </a:highlight>
              </a:rPr>
              <a:t>(6), 2301-2322. https://doi.org/10.2147/COPD.S313498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78479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217657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1" name="Google Shape;3341;gd08ee4c26f_0_8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2" name="Google Shape;3342;gd08ee4c26f_0_8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737247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1" name="Google Shape;3351;g15cb1411825_0_2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52" name="Google Shape;3352;g15cb1411825_0_215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3" name="Google Shape;3413;gb944d02dfc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/>
          </a:p>
        </p:txBody>
      </p:sp>
      <p:sp>
        <p:nvSpPr>
          <p:cNvPr id="3414" name="Google Shape;3414;gb944d02dfc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437034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5" name="Google Shape;3455;g15cb1411825_0_20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56" name="Google Shape;3456;g15cb1411825_0_20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9be8d6519b_2_2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g9be8d6519b_2_2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54156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2" name="Google Shape;2132;g15cb1411825_0_8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3" name="Google Shape;2133;g15cb1411825_0_895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50670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13d6602d19b_1_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680" name="Google Shape;680;g13d6602d19b_1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240447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13d6602d19b_1_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680" name="Google Shape;680;g13d6602d19b_1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73464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1" name="Google Shape;3341;gd08ee4c26f_0_8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2" name="Google Shape;3342;gd08ee4c26f_0_8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01349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9" name="Google Shape;2149;gaad5c07b4e_0_6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2150" name="Google Shape;2150;gaad5c07b4e_0_6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8" name="Google Shape;2598;gb340f8338a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9" name="Google Shape;2599;gb340f8338a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" name="Google Shape;2642;g15cb1411825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43" name="Google Shape;2643;g15cb1411825_0_21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6" name="Google Shape;2676;gaad5c07b4e_0_303:notes"/>
          <p:cNvSpPr txBox="1">
            <a:spLocks noGrp="1"/>
          </p:cNvSpPr>
          <p:nvPr>
            <p:ph type="body" idx="1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7" name="Google Shape;2677;gaad5c07b4e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758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9" name="Google Shape;2709;g15cb1411825_0_1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0" name="Google Shape;2710;g15cb1411825_0_1127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" name="Google Shape;2725;g15cb1411825_0_23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26" name="Google Shape;2726;g15cb1411825_0_239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727" name="Google Shape;2727;g15cb1411825_0_239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4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12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95" name="Google Shape;795;p12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96" name="Google Shape;796;p12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13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52" name="Google Shape;852;p136"/>
          <p:cNvSpPr txBox="1">
            <a:spLocks noGrp="1"/>
          </p:cNvSpPr>
          <p:nvPr>
            <p:ph type="body" idx="1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853" name="Google Shape;853;p13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54" name="Google Shape;854;p13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55" name="Google Shape;855;p13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E5604A-2C42-B169-3ABE-C6081015B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559A-3C8F-461D-A000-846A10BCBF03}" type="datetimeFigureOut">
              <a:rPr lang="en-SG" smtClean="0"/>
              <a:t>2/8/2024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94EB68-33F4-8912-9074-7C11436D9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1D9736-E3D3-895C-DCB0-F8D6E4AB5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710283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1BBF8-6672-3C02-B8F2-5FA979620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1857F-A840-211C-B2CE-4B84C9846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9DA7CD-330B-FA84-B433-CB52B1F58D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4C80B6-4A21-5AC1-DABC-A0BC5A68F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559A-3C8F-461D-A000-846A10BCBF03}" type="datetimeFigureOut">
              <a:rPr lang="en-SG" smtClean="0"/>
              <a:t>2/8/2024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F171C9-7E0F-F597-E811-5707FA373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F8C138-58B5-F668-21F0-C7BD98DFA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6804185"/>
      </p:ext>
    </p:extLst>
  </p:cSld>
  <p:clrMapOvr>
    <a:masterClrMapping/>
  </p:clrMapOvr>
  <p:hf sldNum="0" hdr="0" ftr="0" dt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84550-92BE-AD01-0A07-D899EDC10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870B67-A35F-9CF1-5593-A2A443D5F5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974B1-568C-D39F-2719-F8F0B3973D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B3D41D-F0DD-9BC2-BD1B-B78651005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559A-3C8F-461D-A000-846A10BCBF03}" type="datetimeFigureOut">
              <a:rPr lang="en-SG" smtClean="0"/>
              <a:t>2/8/2024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781388-B034-477D-8438-681C1623D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614873-88AD-E2A4-8F98-469EB4F48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898432"/>
      </p:ext>
    </p:extLst>
  </p:cSld>
  <p:clrMapOvr>
    <a:masterClrMapping/>
  </p:clrMapOvr>
  <p:hf sldNum="0"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562E1-0B4F-A817-517E-076887F88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AA6320-85FA-3DF7-9DAC-ADF7266514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49292-DBF7-C81E-AC73-CC9669974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559A-3C8F-461D-A000-846A10BCBF03}" type="datetimeFigureOut">
              <a:rPr lang="en-SG" smtClean="0"/>
              <a:t>2/8/2024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EDA75-D061-FA86-2532-6630C5460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376FF-E14C-0541-4BE2-C4903DD08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0977158"/>
      </p:ext>
    </p:extLst>
  </p:cSld>
  <p:clrMapOvr>
    <a:masterClrMapping/>
  </p:clrMapOvr>
  <p:hf sldNum="0" hdr="0" ft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A96C1-7D59-5F3A-2F25-155041A53F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1FBFC0-110C-F2C0-157E-37A20433CF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F883A6-D8B1-109F-4384-5CEA29693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559A-3C8F-461D-A000-846A10BCBF03}" type="datetimeFigureOut">
              <a:rPr lang="en-SG" smtClean="0"/>
              <a:t>2/8/2024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3B7E79-9493-146D-AF86-BF63897F7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232804-AD45-A2AD-59A8-3E024013D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3288278"/>
      </p:ext>
    </p:extLst>
  </p:cSld>
  <p:clrMapOvr>
    <a:masterClrMapping/>
  </p:clrMapOvr>
  <p:hf sldNum="0"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137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34" name="Google Shape;1134;p137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35" name="Google Shape;1135;p137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625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7" name="Google Shape;1137;p138" descr="Sun rising over grassy hill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38" y="0"/>
            <a:ext cx="9141524" cy="359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8" name="Google Shape;1138;p138"/>
          <p:cNvSpPr/>
          <p:nvPr/>
        </p:nvSpPr>
        <p:spPr>
          <a:xfrm>
            <a:off x="-1" y="3566160"/>
            <a:ext cx="9144000" cy="15771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9" name="Google Shape;1139;p138"/>
          <p:cNvSpPr/>
          <p:nvPr/>
        </p:nvSpPr>
        <p:spPr>
          <a:xfrm>
            <a:off x="-95" y="3543300"/>
            <a:ext cx="9141600" cy="5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0" name="Google Shape;1140;p138"/>
          <p:cNvSpPr txBox="1">
            <a:spLocks noGrp="1"/>
          </p:cNvSpPr>
          <p:nvPr>
            <p:ph type="ctrTitle"/>
          </p:nvPr>
        </p:nvSpPr>
        <p:spPr>
          <a:xfrm>
            <a:off x="1142999" y="360045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41" name="Google Shape;1141;p138"/>
          <p:cNvSpPr txBox="1">
            <a:spLocks noGrp="1"/>
          </p:cNvSpPr>
          <p:nvPr>
            <p:ph type="subTitle" idx="1"/>
          </p:nvPr>
        </p:nvSpPr>
        <p:spPr>
          <a:xfrm>
            <a:off x="1141810" y="4457700"/>
            <a:ext cx="68580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 cap="none">
                <a:solidFill>
                  <a:schemeClr val="lt1"/>
                </a:solidFill>
              </a:defRPr>
            </a:lvl1pPr>
            <a:lvl2pPr lvl="1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6pPr>
            <a:lvl7pPr lvl="6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7pPr>
            <a:lvl8pPr lvl="7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8pPr>
            <a:lvl9pPr lvl="8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242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 Header">
    <p:spTree>
      <p:nvGrpSpPr>
        <p:cNvPr id="1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Google Shape;1143;p139"/>
          <p:cNvSpPr/>
          <p:nvPr/>
        </p:nvSpPr>
        <p:spPr>
          <a:xfrm>
            <a:off x="0" y="0"/>
            <a:ext cx="9141600" cy="3429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4" name="Google Shape;1144;p139"/>
          <p:cNvSpPr/>
          <p:nvPr/>
        </p:nvSpPr>
        <p:spPr>
          <a:xfrm>
            <a:off x="-1" y="308610"/>
            <a:ext cx="9141600" cy="3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5" name="Google Shape;1145;p139"/>
          <p:cNvSpPr txBox="1">
            <a:spLocks noGrp="1"/>
          </p:cNvSpPr>
          <p:nvPr>
            <p:ph type="title"/>
          </p:nvPr>
        </p:nvSpPr>
        <p:spPr>
          <a:xfrm>
            <a:off x="1143000" y="857250"/>
            <a:ext cx="6858000" cy="20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3900"/>
              <a:buNone/>
              <a:defRPr sz="3900" b="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46" name="Google Shape;1146;p139"/>
          <p:cNvSpPr txBox="1">
            <a:spLocks noGrp="1"/>
          </p:cNvSpPr>
          <p:nvPr>
            <p:ph type="body" idx="1"/>
          </p:nvPr>
        </p:nvSpPr>
        <p:spPr>
          <a:xfrm>
            <a:off x="1143000" y="285750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dk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909090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909090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909090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909090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9pPr>
          </a:lstStyle>
          <a:p>
            <a:endParaRPr/>
          </a:p>
        </p:txBody>
      </p:sp>
      <p:sp>
        <p:nvSpPr>
          <p:cNvPr id="1147" name="Google Shape;1147;p139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48" name="Google Shape;1148;p139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49" name="Google Shape;1149;p139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682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lternate Section Header">
  <p:cSld name="Alternate Section Header"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140"/>
          <p:cNvSpPr txBox="1">
            <a:spLocks noGrp="1"/>
          </p:cNvSpPr>
          <p:nvPr>
            <p:ph type="title"/>
          </p:nvPr>
        </p:nvSpPr>
        <p:spPr>
          <a:xfrm>
            <a:off x="1143000" y="857250"/>
            <a:ext cx="6858000" cy="20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00"/>
              <a:buNone/>
              <a:defRPr sz="3900" b="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52" name="Google Shape;1152;p140"/>
          <p:cNvSpPr txBox="1">
            <a:spLocks noGrp="1"/>
          </p:cNvSpPr>
          <p:nvPr>
            <p:ph type="body" idx="1"/>
          </p:nvPr>
        </p:nvSpPr>
        <p:spPr>
          <a:xfrm>
            <a:off x="1141810" y="285750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3" name="Google Shape;1153;p140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54" name="Google Shape;1154;p140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55" name="Google Shape;1155;p140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520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 type="twoObj">
  <p:cSld name="Two Content">
    <p:spTree>
      <p:nvGrpSpPr>
        <p:cNvPr id="1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p141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58" name="Google Shape;1158;p141"/>
          <p:cNvSpPr txBox="1">
            <a:spLocks noGrp="1"/>
          </p:cNvSpPr>
          <p:nvPr>
            <p:ph type="body" idx="1"/>
          </p:nvPr>
        </p:nvSpPr>
        <p:spPr>
          <a:xfrm>
            <a:off x="1005840" y="1426464"/>
            <a:ext cx="3429000" cy="30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159" name="Google Shape;1159;p141"/>
          <p:cNvSpPr txBox="1">
            <a:spLocks noGrp="1"/>
          </p:cNvSpPr>
          <p:nvPr>
            <p:ph type="body" idx="2"/>
          </p:nvPr>
        </p:nvSpPr>
        <p:spPr>
          <a:xfrm>
            <a:off x="4709160" y="1426464"/>
            <a:ext cx="3429000" cy="30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160" name="Google Shape;1160;p141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61" name="Google Shape;1161;p141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62" name="Google Shape;1162;p141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281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137"/>
          <p:cNvSpPr txBox="1">
            <a:spLocks noGrp="1"/>
          </p:cNvSpPr>
          <p:nvPr>
            <p:ph type="title"/>
          </p:nvPr>
        </p:nvSpPr>
        <p:spPr>
          <a:xfrm rot="5400000">
            <a:off x="2366250" y="1085769"/>
            <a:ext cx="2925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58" name="Google Shape;858;p137"/>
          <p:cNvSpPr txBox="1">
            <a:spLocks noGrp="1"/>
          </p:cNvSpPr>
          <p:nvPr>
            <p:ph type="body" idx="1"/>
          </p:nvPr>
        </p:nvSpPr>
        <p:spPr>
          <a:xfrm rot="5400000">
            <a:off x="270750" y="95169"/>
            <a:ext cx="2925600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859" name="Google Shape;859;p13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60" name="Google Shape;860;p13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61" name="Google Shape;861;p13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>
  <p:cSld name="Comparison">
    <p:spTree>
      <p:nvGrpSpPr>
        <p:cNvPr id="1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p142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65" name="Google Shape;1165;p142"/>
          <p:cNvSpPr txBox="1">
            <a:spLocks noGrp="1"/>
          </p:cNvSpPr>
          <p:nvPr>
            <p:ph type="body" idx="1"/>
          </p:nvPr>
        </p:nvSpPr>
        <p:spPr>
          <a:xfrm>
            <a:off x="1005840" y="1378098"/>
            <a:ext cx="34290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cap="none"/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166" name="Google Shape;1166;p142"/>
          <p:cNvSpPr txBox="1">
            <a:spLocks noGrp="1"/>
          </p:cNvSpPr>
          <p:nvPr>
            <p:ph type="body" idx="2"/>
          </p:nvPr>
        </p:nvSpPr>
        <p:spPr>
          <a:xfrm>
            <a:off x="1005840" y="2055549"/>
            <a:ext cx="3429000" cy="24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 sz="1400"/>
            </a:lvl1pPr>
            <a:lvl2pPr marL="91440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600" lvl="2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9pPr>
          </a:lstStyle>
          <a:p>
            <a:endParaRPr/>
          </a:p>
        </p:txBody>
      </p:sp>
      <p:sp>
        <p:nvSpPr>
          <p:cNvPr id="1167" name="Google Shape;1167;p142"/>
          <p:cNvSpPr txBox="1">
            <a:spLocks noGrp="1"/>
          </p:cNvSpPr>
          <p:nvPr>
            <p:ph type="body" idx="3"/>
          </p:nvPr>
        </p:nvSpPr>
        <p:spPr>
          <a:xfrm>
            <a:off x="4709160" y="1378098"/>
            <a:ext cx="34290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cap="none"/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168" name="Google Shape;1168;p142"/>
          <p:cNvSpPr txBox="1">
            <a:spLocks noGrp="1"/>
          </p:cNvSpPr>
          <p:nvPr>
            <p:ph type="body" idx="4"/>
          </p:nvPr>
        </p:nvSpPr>
        <p:spPr>
          <a:xfrm>
            <a:off x="4709160" y="2055549"/>
            <a:ext cx="3429000" cy="24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 sz="1400"/>
            </a:lvl1pPr>
            <a:lvl2pPr marL="91440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600" lvl="2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9pPr>
          </a:lstStyle>
          <a:p>
            <a:endParaRPr/>
          </a:p>
        </p:txBody>
      </p:sp>
      <p:sp>
        <p:nvSpPr>
          <p:cNvPr id="1169" name="Google Shape;1169;p142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70" name="Google Shape;1170;p142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71" name="Google Shape;1171;p142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135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>
  <p:cSld name="Content with Caption"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p143"/>
          <p:cNvSpPr txBox="1">
            <a:spLocks noGrp="1"/>
          </p:cNvSpPr>
          <p:nvPr>
            <p:ph type="title"/>
          </p:nvPr>
        </p:nvSpPr>
        <p:spPr>
          <a:xfrm>
            <a:off x="570309" y="1771650"/>
            <a:ext cx="2400300" cy="14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2600"/>
              <a:buNone/>
              <a:defRPr sz="2600" b="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74" name="Google Shape;1174;p143"/>
          <p:cNvSpPr txBox="1">
            <a:spLocks noGrp="1"/>
          </p:cNvSpPr>
          <p:nvPr>
            <p:ph type="body" idx="1"/>
          </p:nvPr>
        </p:nvSpPr>
        <p:spPr>
          <a:xfrm>
            <a:off x="570309" y="3275481"/>
            <a:ext cx="2400300" cy="12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175" name="Google Shape;1175;p143"/>
          <p:cNvSpPr txBox="1">
            <a:spLocks noGrp="1"/>
          </p:cNvSpPr>
          <p:nvPr>
            <p:ph type="body" idx="2"/>
          </p:nvPr>
        </p:nvSpPr>
        <p:spPr>
          <a:xfrm>
            <a:off x="3370659" y="514350"/>
            <a:ext cx="54291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176" name="Google Shape;1176;p143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77" name="Google Shape;1177;p143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78" name="Google Shape;1178;p143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9329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lternate Content with Caption" type="objTx">
  <p:cSld name="Alternate Content with Caption"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144"/>
          <p:cNvSpPr/>
          <p:nvPr/>
        </p:nvSpPr>
        <p:spPr>
          <a:xfrm>
            <a:off x="0" y="0"/>
            <a:ext cx="3655500" cy="51435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1" name="Google Shape;1181;p144"/>
          <p:cNvSpPr txBox="1">
            <a:spLocks noGrp="1"/>
          </p:cNvSpPr>
          <p:nvPr>
            <p:ph type="title"/>
          </p:nvPr>
        </p:nvSpPr>
        <p:spPr>
          <a:xfrm>
            <a:off x="570309" y="1771650"/>
            <a:ext cx="2400300" cy="14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 b="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82" name="Google Shape;1182;p144"/>
          <p:cNvSpPr txBox="1">
            <a:spLocks noGrp="1"/>
          </p:cNvSpPr>
          <p:nvPr>
            <p:ph type="body" idx="1"/>
          </p:nvPr>
        </p:nvSpPr>
        <p:spPr>
          <a:xfrm>
            <a:off x="570309" y="3275481"/>
            <a:ext cx="2400300" cy="12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183" name="Google Shape;1183;p144"/>
          <p:cNvSpPr txBox="1">
            <a:spLocks noGrp="1"/>
          </p:cNvSpPr>
          <p:nvPr>
            <p:ph type="body" idx="2"/>
          </p:nvPr>
        </p:nvSpPr>
        <p:spPr>
          <a:xfrm>
            <a:off x="4022169" y="514350"/>
            <a:ext cx="4777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184" name="Google Shape;1184;p144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85" name="Google Shape;1185;p144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86" name="Google Shape;1186;p144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12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 with Caption">
    <p:spTree>
      <p:nvGrpSpPr>
        <p:cNvPr id="1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p145"/>
          <p:cNvSpPr/>
          <p:nvPr/>
        </p:nvSpPr>
        <p:spPr>
          <a:xfrm>
            <a:off x="5486400" y="0"/>
            <a:ext cx="3655500" cy="51435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9" name="Google Shape;1189;p145"/>
          <p:cNvSpPr txBox="1">
            <a:spLocks noGrp="1"/>
          </p:cNvSpPr>
          <p:nvPr>
            <p:ph type="title"/>
          </p:nvPr>
        </p:nvSpPr>
        <p:spPr>
          <a:xfrm>
            <a:off x="5942411" y="1771650"/>
            <a:ext cx="2400300" cy="1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 b="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90" name="Google Shape;1190;p145" descr="An empty placeholder to add an image. Click on the placeholder and select the image that you wish to add"/>
          <p:cNvSpPr>
            <a:spLocks noGrp="1"/>
          </p:cNvSpPr>
          <p:nvPr>
            <p:ph type="pic" idx="2"/>
          </p:nvPr>
        </p:nvSpPr>
        <p:spPr>
          <a:xfrm>
            <a:off x="0" y="0"/>
            <a:ext cx="5486400" cy="5143500"/>
          </a:xfrm>
          <a:prstGeom prst="rect">
            <a:avLst/>
          </a:prstGeom>
          <a:solidFill>
            <a:srgbClr val="CCD2D2"/>
          </a:solidFill>
          <a:ln>
            <a:noFill/>
          </a:ln>
        </p:spPr>
      </p:sp>
      <p:sp>
        <p:nvSpPr>
          <p:cNvPr id="1191" name="Google Shape;1191;p145"/>
          <p:cNvSpPr txBox="1">
            <a:spLocks noGrp="1"/>
          </p:cNvSpPr>
          <p:nvPr>
            <p:ph type="body" idx="1"/>
          </p:nvPr>
        </p:nvSpPr>
        <p:spPr>
          <a:xfrm>
            <a:off x="5942411" y="3266694"/>
            <a:ext cx="2400300" cy="12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192" name="Google Shape;1192;p145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93" name="Google Shape;1193;p145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94" name="Google Shape;1194;p145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008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Vertical Text" type="vertTx">
  <p:cSld name="Title and Vertical Text">
    <p:spTree>
      <p:nvGrpSpPr>
        <p:cNvPr id="1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Google Shape;1196;p146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97" name="Google Shape;1197;p146"/>
          <p:cNvSpPr txBox="1">
            <a:spLocks noGrp="1"/>
          </p:cNvSpPr>
          <p:nvPr>
            <p:ph type="body" idx="1"/>
          </p:nvPr>
        </p:nvSpPr>
        <p:spPr>
          <a:xfrm rot="5400000">
            <a:off x="3024210" y="-591786"/>
            <a:ext cx="3095700" cy="71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9pPr>
          </a:lstStyle>
          <a:p>
            <a:endParaRPr/>
          </a:p>
        </p:txBody>
      </p:sp>
      <p:sp>
        <p:nvSpPr>
          <p:cNvPr id="1198" name="Google Shape;1198;p146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99" name="Google Shape;1199;p146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200" name="Google Shape;1200;p146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730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 Title and Text"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147"/>
          <p:cNvSpPr txBox="1">
            <a:spLocks noGrp="1"/>
          </p:cNvSpPr>
          <p:nvPr>
            <p:ph type="title"/>
          </p:nvPr>
        </p:nvSpPr>
        <p:spPr>
          <a:xfrm rot="5400000">
            <a:off x="5317950" y="1431779"/>
            <a:ext cx="44232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03" name="Google Shape;1203;p147"/>
          <p:cNvSpPr txBox="1">
            <a:spLocks noGrp="1"/>
          </p:cNvSpPr>
          <p:nvPr>
            <p:ph type="body" idx="1"/>
          </p:nvPr>
        </p:nvSpPr>
        <p:spPr>
          <a:xfrm rot="5400000">
            <a:off x="1317375" y="-482821"/>
            <a:ext cx="44232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9pPr>
          </a:lstStyle>
          <a:p>
            <a:endParaRPr/>
          </a:p>
        </p:txBody>
      </p:sp>
      <p:sp>
        <p:nvSpPr>
          <p:cNvPr id="1204" name="Google Shape;1204;p147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205" name="Google Shape;1205;p147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206" name="Google Shape;1206;p147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425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1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8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3654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700"/>
              <a:buFont typeface="Arial"/>
              <a:buAutoNum type="arabicPeriod"/>
              <a:defRPr/>
            </a:lvl1pPr>
            <a:lvl2pPr marL="914378" lvl="1" indent="-31114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2pPr>
            <a:lvl3pPr marL="1371566" lvl="2" indent="-31114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3pPr>
            <a:lvl4pPr marL="1828754" lvl="3" indent="-31114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4pPr>
            <a:lvl5pPr marL="2285943" lvl="4" indent="-31114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5pPr>
            <a:lvl6pPr marL="2743132" lvl="5" indent="-31114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6pPr>
            <a:lvl7pPr marL="3200320" lvl="6" indent="-31114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7pPr>
            <a:lvl8pPr marL="3657509" lvl="7" indent="-31114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8pPr>
            <a:lvl9pPr marL="4114697" lvl="8" indent="-31114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9pPr>
          </a:lstStyle>
          <a:p>
            <a:endParaRPr/>
          </a:p>
        </p:txBody>
      </p:sp>
      <p:sp>
        <p:nvSpPr>
          <p:cNvPr id="97" name="Google Shape;97;p18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923621"/>
      </p:ext>
    </p:extLst>
  </p:cSld>
  <p:clrMapOvr>
    <a:masterClrMapping/>
  </p:clrMapOvr>
  <p:transition spd="slow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">
  <p:cSld name="3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>
            <a:spLocks noGrp="1"/>
          </p:cNvSpPr>
          <p:nvPr>
            <p:ph type="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101" name="Google Shape;101;p19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302546"/>
      </p:ext>
    </p:extLst>
  </p:cSld>
  <p:clrMapOvr>
    <a:masterClrMapping/>
  </p:clrMapOvr>
  <p:transition spd="slow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365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700"/>
              <a:buFont typeface="Arial"/>
              <a:buAutoNum type="arabicPeriod"/>
              <a:defRPr/>
            </a:lvl1pPr>
            <a:lvl2pPr marL="914378" lvl="1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2pPr>
            <a:lvl3pPr marL="1371566" lvl="2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3pPr>
            <a:lvl4pPr marL="1828754" lvl="3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4pPr>
            <a:lvl5pPr marL="2285943" lvl="4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5pPr>
            <a:lvl6pPr marL="2743132" lvl="5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6pPr>
            <a:lvl7pPr marL="3200320" lvl="6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7pPr>
            <a:lvl8pPr marL="3657509" lvl="7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8pPr>
            <a:lvl9pPr marL="4114697" lvl="8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9pPr>
          </a:lstStyle>
          <a:p>
            <a:endParaRPr/>
          </a:p>
        </p:txBody>
      </p:sp>
      <p:sp>
        <p:nvSpPr>
          <p:cNvPr id="105" name="Google Shape;105;p20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342335"/>
      </p:ext>
    </p:extLst>
  </p:cSld>
  <p:clrMapOvr>
    <a:masterClrMapping/>
  </p:clrMapOvr>
  <p:transition spd="slow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">
  <p:cSld name="13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>
            <a:spLocks noGrp="1"/>
          </p:cNvSpPr>
          <p:nvPr>
            <p:ph type="title"/>
          </p:nvPr>
        </p:nvSpPr>
        <p:spPr>
          <a:xfrm>
            <a:off x="628650" y="5786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body" idx="1"/>
          </p:nvPr>
        </p:nvSpPr>
        <p:spPr>
          <a:xfrm>
            <a:off x="628650" y="16740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36542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95959"/>
              </a:buClr>
              <a:buSzPts val="1700"/>
              <a:buFont typeface="Arial"/>
              <a:buAutoNum type="arabicPeriod"/>
              <a:defRPr/>
            </a:lvl1pPr>
            <a:lvl2pPr marL="914378" lvl="1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2pPr>
            <a:lvl3pPr marL="1371566" lvl="2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3pPr>
            <a:lvl4pPr marL="1828754" lvl="3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4pPr>
            <a:lvl5pPr marL="2285943" lvl="4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5pPr>
            <a:lvl6pPr marL="2743132" lvl="5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6pPr>
            <a:lvl7pPr marL="3200320" lvl="6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7pPr>
            <a:lvl8pPr marL="3657509" lvl="7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8pPr>
            <a:lvl9pPr marL="4114697" lvl="8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body" idx="2"/>
          </p:nvPr>
        </p:nvSpPr>
        <p:spPr>
          <a:xfrm>
            <a:off x="4629150" y="16740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36542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95959"/>
              </a:buClr>
              <a:buSzPts val="1700"/>
              <a:buFont typeface="Arial"/>
              <a:buAutoNum type="arabicPeriod"/>
              <a:defRPr/>
            </a:lvl1pPr>
            <a:lvl2pPr marL="914378" lvl="1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2pPr>
            <a:lvl3pPr marL="1371566" lvl="2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3pPr>
            <a:lvl4pPr marL="1828754" lvl="3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4pPr>
            <a:lvl5pPr marL="2285943" lvl="4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5pPr>
            <a:lvl6pPr marL="2743132" lvl="5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6pPr>
            <a:lvl7pPr marL="3200320" lvl="6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7pPr>
            <a:lvl8pPr marL="3657509" lvl="7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8pPr>
            <a:lvl9pPr marL="4114697" lvl="8" indent="-311142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1" name="Google Shape;111;p21"/>
          <p:cNvSpPr/>
          <p:nvPr/>
        </p:nvSpPr>
        <p:spPr>
          <a:xfrm>
            <a:off x="0" y="0"/>
            <a:ext cx="9144000" cy="520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1"/>
          <p:cNvSpPr txBox="1"/>
          <p:nvPr/>
        </p:nvSpPr>
        <p:spPr>
          <a:xfrm>
            <a:off x="113988" y="110268"/>
            <a:ext cx="7891200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endParaRPr sz="15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21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" name="Google Shape;114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75467" y="4847471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697" y="4839714"/>
            <a:ext cx="489139" cy="2646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3163368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ght">
  <p:cSld name="eight"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38"/>
          <p:cNvSpPr>
            <a:spLocks noGrp="1"/>
          </p:cNvSpPr>
          <p:nvPr>
            <p:ph type="pic" idx="2"/>
          </p:nvPr>
        </p:nvSpPr>
        <p:spPr>
          <a:xfrm>
            <a:off x="6491674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64" name="Google Shape;864;p138"/>
          <p:cNvSpPr txBox="1">
            <a:spLocks noGrp="1"/>
          </p:cNvSpPr>
          <p:nvPr>
            <p:ph type="body" idx="1"/>
          </p:nvPr>
        </p:nvSpPr>
        <p:spPr>
          <a:xfrm>
            <a:off x="728307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65" name="Google Shape;865;p138"/>
          <p:cNvSpPr txBox="1">
            <a:spLocks noGrp="1"/>
          </p:cNvSpPr>
          <p:nvPr>
            <p:ph type="body" idx="3"/>
          </p:nvPr>
        </p:nvSpPr>
        <p:spPr>
          <a:xfrm>
            <a:off x="728307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66" name="Google Shape;866;p138"/>
          <p:cNvSpPr>
            <a:spLocks noGrp="1"/>
          </p:cNvSpPr>
          <p:nvPr>
            <p:ph type="pic" idx="4"/>
          </p:nvPr>
        </p:nvSpPr>
        <p:spPr>
          <a:xfrm>
            <a:off x="3827599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67" name="Google Shape;867;p138"/>
          <p:cNvSpPr>
            <a:spLocks noGrp="1"/>
          </p:cNvSpPr>
          <p:nvPr>
            <p:ph type="pic" idx="5"/>
          </p:nvPr>
        </p:nvSpPr>
        <p:spPr>
          <a:xfrm>
            <a:off x="1163523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68" name="Google Shape;868;p138"/>
          <p:cNvSpPr>
            <a:spLocks noGrp="1"/>
          </p:cNvSpPr>
          <p:nvPr>
            <p:ph type="pic" idx="6"/>
          </p:nvPr>
        </p:nvSpPr>
        <p:spPr>
          <a:xfrm>
            <a:off x="6491674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69" name="Google Shape;869;p138"/>
          <p:cNvSpPr>
            <a:spLocks noGrp="1"/>
          </p:cNvSpPr>
          <p:nvPr>
            <p:ph type="pic" idx="7"/>
          </p:nvPr>
        </p:nvSpPr>
        <p:spPr>
          <a:xfrm>
            <a:off x="3827599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70" name="Google Shape;870;p138"/>
          <p:cNvSpPr>
            <a:spLocks noGrp="1"/>
          </p:cNvSpPr>
          <p:nvPr>
            <p:ph type="pic" idx="8"/>
          </p:nvPr>
        </p:nvSpPr>
        <p:spPr>
          <a:xfrm>
            <a:off x="1163523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71" name="Google Shape;871;p138"/>
          <p:cNvSpPr>
            <a:spLocks noGrp="1"/>
          </p:cNvSpPr>
          <p:nvPr>
            <p:ph type="pic" idx="9"/>
          </p:nvPr>
        </p:nvSpPr>
        <p:spPr>
          <a:xfrm>
            <a:off x="571876" y="229540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72" name="Google Shape;872;p138"/>
          <p:cNvSpPr>
            <a:spLocks noGrp="1"/>
          </p:cNvSpPr>
          <p:nvPr>
            <p:ph type="pic" idx="13"/>
          </p:nvPr>
        </p:nvSpPr>
        <p:spPr>
          <a:xfrm>
            <a:off x="3827599" y="431236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73" name="Google Shape;873;p138"/>
          <p:cNvSpPr txBox="1">
            <a:spLocks noGrp="1"/>
          </p:cNvSpPr>
          <p:nvPr>
            <p:ph type="body" idx="14"/>
          </p:nvPr>
        </p:nvSpPr>
        <p:spPr>
          <a:xfrm>
            <a:off x="728307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4" name="Google Shape;874;p138"/>
          <p:cNvSpPr txBox="1">
            <a:spLocks noGrp="1"/>
          </p:cNvSpPr>
          <p:nvPr>
            <p:ph type="body" idx="15"/>
          </p:nvPr>
        </p:nvSpPr>
        <p:spPr>
          <a:xfrm>
            <a:off x="728307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5" name="Google Shape;875;p138"/>
          <p:cNvSpPr txBox="1">
            <a:spLocks noGrp="1"/>
          </p:cNvSpPr>
          <p:nvPr>
            <p:ph type="body" idx="16"/>
          </p:nvPr>
        </p:nvSpPr>
        <p:spPr>
          <a:xfrm>
            <a:off x="4587717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6" name="Google Shape;876;p138"/>
          <p:cNvSpPr txBox="1">
            <a:spLocks noGrp="1"/>
          </p:cNvSpPr>
          <p:nvPr>
            <p:ph type="body" idx="17"/>
          </p:nvPr>
        </p:nvSpPr>
        <p:spPr>
          <a:xfrm>
            <a:off x="4587717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7" name="Google Shape;877;p138"/>
          <p:cNvSpPr txBox="1">
            <a:spLocks noGrp="1"/>
          </p:cNvSpPr>
          <p:nvPr>
            <p:ph type="body" idx="18"/>
          </p:nvPr>
        </p:nvSpPr>
        <p:spPr>
          <a:xfrm>
            <a:off x="4587717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8" name="Google Shape;878;p138"/>
          <p:cNvSpPr txBox="1">
            <a:spLocks noGrp="1"/>
          </p:cNvSpPr>
          <p:nvPr>
            <p:ph type="body" idx="19"/>
          </p:nvPr>
        </p:nvSpPr>
        <p:spPr>
          <a:xfrm>
            <a:off x="4587717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9" name="Google Shape;879;p138"/>
          <p:cNvSpPr txBox="1">
            <a:spLocks noGrp="1"/>
          </p:cNvSpPr>
          <p:nvPr>
            <p:ph type="body" idx="20"/>
          </p:nvPr>
        </p:nvSpPr>
        <p:spPr>
          <a:xfrm>
            <a:off x="4587717" y="4603712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0" name="Google Shape;880;p138"/>
          <p:cNvSpPr txBox="1">
            <a:spLocks noGrp="1"/>
          </p:cNvSpPr>
          <p:nvPr>
            <p:ph type="body" idx="21"/>
          </p:nvPr>
        </p:nvSpPr>
        <p:spPr>
          <a:xfrm>
            <a:off x="4587717" y="4312813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1" name="Google Shape;881;p138"/>
          <p:cNvSpPr txBox="1">
            <a:spLocks noGrp="1"/>
          </p:cNvSpPr>
          <p:nvPr>
            <p:ph type="body" idx="22"/>
          </p:nvPr>
        </p:nvSpPr>
        <p:spPr>
          <a:xfrm>
            <a:off x="191503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2" name="Google Shape;882;p138"/>
          <p:cNvSpPr txBox="1">
            <a:spLocks noGrp="1"/>
          </p:cNvSpPr>
          <p:nvPr>
            <p:ph type="body" idx="23"/>
          </p:nvPr>
        </p:nvSpPr>
        <p:spPr>
          <a:xfrm>
            <a:off x="191503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3" name="Google Shape;883;p138"/>
          <p:cNvSpPr txBox="1">
            <a:spLocks noGrp="1"/>
          </p:cNvSpPr>
          <p:nvPr>
            <p:ph type="body" idx="24"/>
          </p:nvPr>
        </p:nvSpPr>
        <p:spPr>
          <a:xfrm>
            <a:off x="191503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4" name="Google Shape;884;p138"/>
          <p:cNvSpPr txBox="1">
            <a:spLocks noGrp="1"/>
          </p:cNvSpPr>
          <p:nvPr>
            <p:ph type="body" idx="25"/>
          </p:nvPr>
        </p:nvSpPr>
        <p:spPr>
          <a:xfrm>
            <a:off x="191503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5" name="Google Shape;885;p138"/>
          <p:cNvSpPr txBox="1">
            <a:spLocks noGrp="1"/>
          </p:cNvSpPr>
          <p:nvPr>
            <p:ph type="body" idx="26"/>
          </p:nvPr>
        </p:nvSpPr>
        <p:spPr>
          <a:xfrm>
            <a:off x="1312269" y="611189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6" name="Google Shape;886;p138"/>
          <p:cNvSpPr txBox="1">
            <a:spLocks noGrp="1"/>
          </p:cNvSpPr>
          <p:nvPr>
            <p:ph type="body" idx="27"/>
          </p:nvPr>
        </p:nvSpPr>
        <p:spPr>
          <a:xfrm>
            <a:off x="1312269" y="308982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7" name="Google Shape;887;p138"/>
          <p:cNvSpPr txBox="1">
            <a:spLocks noGrp="1"/>
          </p:cNvSpPr>
          <p:nvPr>
            <p:ph type="title"/>
          </p:nvPr>
        </p:nvSpPr>
        <p:spPr>
          <a:xfrm>
            <a:off x="4314824" y="342900"/>
            <a:ext cx="45720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440">
          <p15:clr>
            <a:srgbClr val="FBAE40"/>
          </p15:clr>
        </p15:guide>
        <p15:guide id="2" pos="2880">
          <p15:clr>
            <a:srgbClr val="FBAE40"/>
          </p15:clr>
        </p15:guide>
        <p15:guide id="3" pos="4320">
          <p15:clr>
            <a:srgbClr val="FBAE40"/>
          </p15:clr>
        </p15:guide>
        <p15:guide id="4" pos="2988">
          <p15:clr>
            <a:srgbClr val="5ACBF0"/>
          </p15:clr>
        </p15:guide>
        <p15:guide id="5" pos="2754">
          <p15:clr>
            <a:srgbClr val="5ACBF0"/>
          </p15:clr>
        </p15:guide>
        <p15:guide id="6" pos="1548">
          <p15:clr>
            <a:srgbClr val="5ACBF0"/>
          </p15:clr>
        </p15:guide>
        <p15:guide id="7" pos="1332">
          <p15:clr>
            <a:srgbClr val="5ACBF0"/>
          </p15:clr>
        </p15:guide>
        <p15:guide id="8" pos="4212">
          <p15:clr>
            <a:srgbClr val="5ACBF0"/>
          </p15:clr>
        </p15:guide>
        <p15:guide id="9" pos="4446">
          <p15:clr>
            <a:srgbClr val="5ACBF0"/>
          </p15:clr>
        </p15:guide>
        <p15:guide id="10" pos="108">
          <p15:clr>
            <a:srgbClr val="5ACBF0"/>
          </p15:clr>
        </p15:guide>
        <p15:guide id="11" orient="horz" pos="3150">
          <p15:clr>
            <a:srgbClr val="5ACBF0"/>
          </p15:clr>
        </p15:guide>
        <p15:guide id="12" pos="5652">
          <p15:clr>
            <a:srgbClr val="5ACBF0"/>
          </p15:clr>
        </p15:guide>
        <p15:guide id="13" orient="horz" pos="108">
          <p15:clr>
            <a:srgbClr val="5ACBF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">
  <p:cSld name="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480424"/>
      </p:ext>
    </p:extLst>
  </p:cSld>
  <p:clrMapOvr>
    <a:masterClrMapping/>
  </p:clrMapOvr>
  <p:transition spd="slow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">
  <p:cSld name="2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3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7689842"/>
      </p:ext>
    </p:extLst>
  </p:cSld>
  <p:clrMapOvr>
    <a:masterClrMapping/>
  </p:clrMapOvr>
  <p:transition spd="slow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">
  <p:cSld name="4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3241852"/>
      </p:ext>
    </p:extLst>
  </p:cSld>
  <p:clrMapOvr>
    <a:masterClrMapping/>
  </p:clrMapOvr>
  <p:transition spd="slow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">
  <p:cSld name="6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 sz="1300"/>
            </a:lvl1pPr>
            <a:lvl2pPr marL="914378" lvl="1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2pPr>
            <a:lvl3pPr marL="1371566" lvl="2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3pPr>
            <a:lvl4pPr marL="1828754" lvl="3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4pPr>
            <a:lvl5pPr marL="2285943" lvl="4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5pPr>
            <a:lvl6pPr marL="2743132" lvl="5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6pPr>
            <a:lvl7pPr marL="3200320" lvl="6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7pPr>
            <a:lvl8pPr marL="3657509" lvl="7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8pPr>
            <a:lvl9pPr marL="4114697" lvl="8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9pPr>
          </a:lstStyle>
          <a:p>
            <a:endParaRPr/>
          </a:p>
        </p:txBody>
      </p:sp>
      <p:sp>
        <p:nvSpPr>
          <p:cNvPr id="127" name="Google Shape;127;p2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 sz="1300"/>
            </a:lvl1pPr>
            <a:lvl2pPr marL="914378" lvl="1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2pPr>
            <a:lvl3pPr marL="1371566" lvl="2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3pPr>
            <a:lvl4pPr marL="1828754" lvl="3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4pPr>
            <a:lvl5pPr marL="2285943" lvl="4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5pPr>
            <a:lvl6pPr marL="2743132" lvl="5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6pPr>
            <a:lvl7pPr marL="3200320" lvl="6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7pPr>
            <a:lvl8pPr marL="3657509" lvl="7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8pPr>
            <a:lvl9pPr marL="4114697" lvl="8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9pPr>
          </a:lstStyle>
          <a:p>
            <a:endParaRPr/>
          </a:p>
        </p:txBody>
      </p:sp>
      <p:sp>
        <p:nvSpPr>
          <p:cNvPr id="128" name="Google Shape;128;p25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827260"/>
      </p:ext>
    </p:extLst>
  </p:cSld>
  <p:clrMapOvr>
    <a:masterClrMapping/>
  </p:clrMapOvr>
  <p:transition spd="slow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">
  <p:cSld name="7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6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960682"/>
      </p:ext>
    </p:extLst>
  </p:cSld>
  <p:clrMapOvr>
    <a:masterClrMapping/>
  </p:clrMapOvr>
  <p:transition spd="slow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">
  <p:cSld name="8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1pPr>
            <a:lvl2pPr marL="914378" lvl="1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2pPr>
            <a:lvl3pPr marL="1371566" lvl="2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3pPr>
            <a:lvl4pPr marL="1828754" lvl="3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4pPr>
            <a:lvl5pPr marL="2285943" lvl="4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5pPr>
            <a:lvl6pPr marL="2743132" lvl="5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6pPr>
            <a:lvl7pPr marL="3200320" lvl="6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7pPr>
            <a:lvl8pPr marL="3657509" lvl="7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8pPr>
            <a:lvl9pPr marL="4114697" lvl="8" indent="-2984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Arial"/>
              <a:buAutoNum type="arabicPeriod"/>
              <a:defRPr sz="1100"/>
            </a:lvl9pPr>
          </a:lstStyle>
          <a:p>
            <a:endParaRPr/>
          </a:p>
        </p:txBody>
      </p:sp>
      <p:sp>
        <p:nvSpPr>
          <p:cNvPr id="135" name="Google Shape;135;p27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606037"/>
      </p:ext>
    </p:extLst>
  </p:cSld>
  <p:clrMapOvr>
    <a:masterClrMapping/>
  </p:clrMapOvr>
  <p:transition spd="slow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">
  <p:cSld name="9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8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84400" tIns="84400" rIns="84400" bIns="844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28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9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Font typeface="Arial"/>
              <a:buNone/>
              <a:defRPr sz="19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140" name="Google Shape;140;p28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189" lvl="0" indent="-3365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700"/>
              <a:buFont typeface="Arial"/>
              <a:buAutoNum type="arabicPeriod"/>
              <a:defRPr/>
            </a:lvl1pPr>
            <a:lvl2pPr marL="914378" lvl="1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2pPr>
            <a:lvl3pPr marL="1371566" lvl="2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3pPr>
            <a:lvl4pPr marL="1828754" lvl="3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4pPr>
            <a:lvl5pPr marL="2285943" lvl="4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5pPr>
            <a:lvl6pPr marL="2743132" lvl="5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6pPr>
            <a:lvl7pPr marL="3200320" lvl="6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7pPr>
            <a:lvl8pPr marL="3657509" lvl="7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8pPr>
            <a:lvl9pPr marL="4114697" lvl="8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9pPr>
          </a:lstStyle>
          <a:p>
            <a:endParaRPr/>
          </a:p>
        </p:txBody>
      </p:sp>
      <p:sp>
        <p:nvSpPr>
          <p:cNvPr id="141" name="Google Shape;141;p28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589955"/>
      </p:ext>
    </p:extLst>
  </p:cSld>
  <p:clrMapOvr>
    <a:masterClrMapping/>
  </p:clrMapOvr>
  <p:transition spd="slow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">
  <p:cSld name="10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9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189" lvl="0" indent="-33654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700"/>
              <a:buFont typeface="Arial"/>
              <a:buAutoNum type="arabicPeriod"/>
              <a:defRPr/>
            </a:lvl1pPr>
            <a:lvl2pPr marL="914378" lvl="1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2pPr>
            <a:lvl3pPr marL="1371566" lvl="2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3pPr>
            <a:lvl4pPr marL="1828754" lvl="3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4pPr>
            <a:lvl5pPr marL="2285943" lvl="4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5pPr>
            <a:lvl6pPr marL="2743132" lvl="5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6pPr>
            <a:lvl7pPr marL="3200320" lvl="6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7pPr>
            <a:lvl8pPr marL="3657509" lvl="7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8pPr>
            <a:lvl9pPr marL="4114697" lvl="8" indent="-31114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/>
            </a:lvl9pPr>
          </a:lstStyle>
          <a:p>
            <a:endParaRPr/>
          </a:p>
        </p:txBody>
      </p:sp>
      <p:sp>
        <p:nvSpPr>
          <p:cNvPr id="144" name="Google Shape;144;p29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023335"/>
      </p:ext>
    </p:extLst>
  </p:cSld>
  <p:clrMapOvr>
    <a:masterClrMapping/>
  </p:clrMapOvr>
  <p:transition spd="slow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8747797"/>
      </p:ext>
    </p:extLst>
  </p:cSld>
  <p:clrMapOvr>
    <a:masterClrMapping/>
  </p:clrMapOvr>
  <p:transition spd="slow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166067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 1"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139"/>
          <p:cNvSpPr/>
          <p:nvPr/>
        </p:nvSpPr>
        <p:spPr>
          <a:xfrm>
            <a:off x="670836" y="1043878"/>
            <a:ext cx="8487900" cy="473100"/>
          </a:xfrm>
          <a:prstGeom prst="rect">
            <a:avLst/>
          </a:prstGeom>
          <a:solidFill>
            <a:srgbClr val="DEE6EE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90" name="Google Shape;890;p139"/>
          <p:cNvSpPr txBox="1">
            <a:spLocks noGrp="1"/>
          </p:cNvSpPr>
          <p:nvPr>
            <p:ph type="body" idx="1"/>
          </p:nvPr>
        </p:nvSpPr>
        <p:spPr>
          <a:xfrm>
            <a:off x="749901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1" name="Google Shape;891;p139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2" name="Google Shape;892;p139"/>
          <p:cNvSpPr txBox="1">
            <a:spLocks noGrp="1"/>
          </p:cNvSpPr>
          <p:nvPr>
            <p:ph type="body" idx="3"/>
          </p:nvPr>
        </p:nvSpPr>
        <p:spPr>
          <a:xfrm>
            <a:off x="2307697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3" name="Google Shape;893;p139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4" name="Google Shape;894;p139"/>
          <p:cNvSpPr txBox="1">
            <a:spLocks noGrp="1"/>
          </p:cNvSpPr>
          <p:nvPr>
            <p:ph type="body" idx="5"/>
          </p:nvPr>
        </p:nvSpPr>
        <p:spPr>
          <a:xfrm>
            <a:off x="3865492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5" name="Google Shape;895;p139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6" name="Google Shape;896;p139"/>
          <p:cNvSpPr txBox="1">
            <a:spLocks noGrp="1"/>
          </p:cNvSpPr>
          <p:nvPr>
            <p:ph type="body" idx="7"/>
          </p:nvPr>
        </p:nvSpPr>
        <p:spPr>
          <a:xfrm>
            <a:off x="5423288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7" name="Google Shape;897;p139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8" name="Google Shape;898;p139"/>
          <p:cNvSpPr txBox="1">
            <a:spLocks noGrp="1"/>
          </p:cNvSpPr>
          <p:nvPr>
            <p:ph type="body" idx="9"/>
          </p:nvPr>
        </p:nvSpPr>
        <p:spPr>
          <a:xfrm>
            <a:off x="6981084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9" name="Google Shape;899;p139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cxnSp>
        <p:nvCxnSpPr>
          <p:cNvPr id="900" name="Google Shape;900;p139"/>
          <p:cNvCxnSpPr/>
          <p:nvPr/>
        </p:nvCxnSpPr>
        <p:spPr>
          <a:xfrm>
            <a:off x="689498" y="1034012"/>
            <a:ext cx="8478000" cy="0"/>
          </a:xfrm>
          <a:prstGeom prst="straightConnector1">
            <a:avLst/>
          </a:prstGeom>
          <a:noFill/>
          <a:ln w="19050" cap="flat" cmpd="sng">
            <a:solidFill>
              <a:srgbClr val="9399A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901" name="Google Shape;901;p139"/>
          <p:cNvGrpSpPr/>
          <p:nvPr/>
        </p:nvGrpSpPr>
        <p:grpSpPr>
          <a:xfrm>
            <a:off x="6821320" y="988772"/>
            <a:ext cx="147396" cy="3224508"/>
            <a:chOff x="882917" y="2474883"/>
            <a:chExt cx="137100" cy="2999263"/>
          </a:xfrm>
        </p:grpSpPr>
        <p:cxnSp>
          <p:nvCxnSpPr>
            <p:cNvPr id="902" name="Google Shape;902;p139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03" name="Google Shape;903;p139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04" name="Google Shape;904;p139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cxnSp>
        <p:nvCxnSpPr>
          <p:cNvPr id="905" name="Google Shape;905;p139"/>
          <p:cNvCxnSpPr/>
          <p:nvPr/>
        </p:nvCxnSpPr>
        <p:spPr>
          <a:xfrm>
            <a:off x="718556" y="1519631"/>
            <a:ext cx="8430300" cy="0"/>
          </a:xfrm>
          <a:prstGeom prst="straightConnector1">
            <a:avLst/>
          </a:prstGeom>
          <a:noFill/>
          <a:ln w="723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906" name="Google Shape;906;p139"/>
          <p:cNvGrpSpPr/>
          <p:nvPr/>
        </p:nvGrpSpPr>
        <p:grpSpPr>
          <a:xfrm>
            <a:off x="585804" y="988773"/>
            <a:ext cx="147398" cy="3224508"/>
            <a:chOff x="882915" y="2453736"/>
            <a:chExt cx="137102" cy="2999263"/>
          </a:xfrm>
        </p:grpSpPr>
        <p:cxnSp>
          <p:nvCxnSpPr>
            <p:cNvPr id="907" name="Google Shape;907;p139"/>
            <p:cNvCxnSpPr/>
            <p:nvPr/>
          </p:nvCxnSpPr>
          <p:spPr>
            <a:xfrm>
              <a:off x="951497" y="2522316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08" name="Google Shape;908;p139"/>
            <p:cNvSpPr/>
            <p:nvPr/>
          </p:nvSpPr>
          <p:spPr>
            <a:xfrm>
              <a:off x="882915" y="245373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09" name="Google Shape;909;p139"/>
            <p:cNvSpPr/>
            <p:nvPr/>
          </p:nvSpPr>
          <p:spPr>
            <a:xfrm>
              <a:off x="882917" y="5315899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910" name="Google Shape;910;p139"/>
          <p:cNvGrpSpPr/>
          <p:nvPr/>
        </p:nvGrpSpPr>
        <p:grpSpPr>
          <a:xfrm>
            <a:off x="563188" y="1414169"/>
            <a:ext cx="198900" cy="198900"/>
            <a:chOff x="818907" y="3062958"/>
            <a:chExt cx="265200" cy="265200"/>
          </a:xfrm>
        </p:grpSpPr>
        <p:sp>
          <p:nvSpPr>
            <p:cNvPr id="911" name="Google Shape;911;p139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12" name="Google Shape;912;p139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913" name="Google Shape;913;p139"/>
          <p:cNvGrpSpPr/>
          <p:nvPr/>
        </p:nvGrpSpPr>
        <p:grpSpPr>
          <a:xfrm>
            <a:off x="2156678" y="988772"/>
            <a:ext cx="147396" cy="3224508"/>
            <a:chOff x="882917" y="2474883"/>
            <a:chExt cx="137100" cy="2999263"/>
          </a:xfrm>
        </p:grpSpPr>
        <p:cxnSp>
          <p:nvCxnSpPr>
            <p:cNvPr id="914" name="Google Shape;914;p139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15" name="Google Shape;915;p139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16" name="Google Shape;916;p139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917" name="Google Shape;917;p139"/>
          <p:cNvGrpSpPr/>
          <p:nvPr/>
        </p:nvGrpSpPr>
        <p:grpSpPr>
          <a:xfrm>
            <a:off x="2135435" y="1414169"/>
            <a:ext cx="198900" cy="198900"/>
            <a:chOff x="818907" y="3062958"/>
            <a:chExt cx="265200" cy="265200"/>
          </a:xfrm>
        </p:grpSpPr>
        <p:sp>
          <p:nvSpPr>
            <p:cNvPr id="918" name="Google Shape;918;p139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19" name="Google Shape;919;p139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920" name="Google Shape;920;p139"/>
          <p:cNvGrpSpPr/>
          <p:nvPr/>
        </p:nvGrpSpPr>
        <p:grpSpPr>
          <a:xfrm>
            <a:off x="6798713" y="1414169"/>
            <a:ext cx="198900" cy="198900"/>
            <a:chOff x="818907" y="3062958"/>
            <a:chExt cx="265200" cy="265200"/>
          </a:xfrm>
        </p:grpSpPr>
        <p:sp>
          <p:nvSpPr>
            <p:cNvPr id="921" name="Google Shape;921;p139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22" name="Google Shape;922;p139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923" name="Google Shape;923;p139"/>
          <p:cNvGrpSpPr/>
          <p:nvPr/>
        </p:nvGrpSpPr>
        <p:grpSpPr>
          <a:xfrm>
            <a:off x="3727560" y="988772"/>
            <a:ext cx="147396" cy="3224508"/>
            <a:chOff x="882917" y="2474883"/>
            <a:chExt cx="137100" cy="2999263"/>
          </a:xfrm>
        </p:grpSpPr>
        <p:cxnSp>
          <p:nvCxnSpPr>
            <p:cNvPr id="924" name="Google Shape;924;p139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25" name="Google Shape;925;p139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26" name="Google Shape;926;p139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927" name="Google Shape;927;p139"/>
          <p:cNvSpPr/>
          <p:nvPr/>
        </p:nvSpPr>
        <p:spPr>
          <a:xfrm>
            <a:off x="3703820" y="1414169"/>
            <a:ext cx="198900" cy="19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28" name="Google Shape;928;p139"/>
          <p:cNvSpPr/>
          <p:nvPr/>
        </p:nvSpPr>
        <p:spPr>
          <a:xfrm>
            <a:off x="3751825" y="1462175"/>
            <a:ext cx="102900" cy="102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929" name="Google Shape;929;p139"/>
          <p:cNvGrpSpPr/>
          <p:nvPr/>
        </p:nvGrpSpPr>
        <p:grpSpPr>
          <a:xfrm>
            <a:off x="5298442" y="988772"/>
            <a:ext cx="147396" cy="3224508"/>
            <a:chOff x="882917" y="2474883"/>
            <a:chExt cx="137100" cy="2999263"/>
          </a:xfrm>
        </p:grpSpPr>
        <p:cxnSp>
          <p:nvCxnSpPr>
            <p:cNvPr id="930" name="Google Shape;930;p139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31" name="Google Shape;931;p139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32" name="Google Shape;932;p139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933" name="Google Shape;933;p139"/>
          <p:cNvGrpSpPr/>
          <p:nvPr/>
        </p:nvGrpSpPr>
        <p:grpSpPr>
          <a:xfrm>
            <a:off x="5277443" y="1414169"/>
            <a:ext cx="198900" cy="198900"/>
            <a:chOff x="821985" y="3062284"/>
            <a:chExt cx="265200" cy="265200"/>
          </a:xfrm>
        </p:grpSpPr>
        <p:sp>
          <p:nvSpPr>
            <p:cNvPr id="934" name="Google Shape;934;p139"/>
            <p:cNvSpPr/>
            <p:nvPr/>
          </p:nvSpPr>
          <p:spPr>
            <a:xfrm>
              <a:off x="821985" y="3062284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35" name="Google Shape;935;p139"/>
            <p:cNvSpPr/>
            <p:nvPr/>
          </p:nvSpPr>
          <p:spPr>
            <a:xfrm>
              <a:off x="885993" y="3126292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936" name="Google Shape;936;p139"/>
          <p:cNvSpPr/>
          <p:nvPr/>
        </p:nvSpPr>
        <p:spPr>
          <a:xfrm>
            <a:off x="508183" y="4440432"/>
            <a:ext cx="7953300" cy="31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9">
          <p15:clr>
            <a:srgbClr val="FBAE40"/>
          </p15:clr>
        </p15:guide>
        <p15:guide id="2" pos="413">
          <p15:clr>
            <a:srgbClr val="FBAE40"/>
          </p15:clr>
        </p15:guide>
        <p15:guide id="3" pos="5310">
          <p15:clr>
            <a:srgbClr val="FBAE40"/>
          </p15:clr>
        </p15:guide>
        <p15:guide id="4" orient="horz" pos="2808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5299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32"/>
          <p:cNvSpPr txBox="1">
            <a:spLocks noGrp="1"/>
          </p:cNvSpPr>
          <p:nvPr>
            <p:ph type="subTitle" idx="1"/>
          </p:nvPr>
        </p:nvSpPr>
        <p:spPr>
          <a:xfrm>
            <a:off x="212834" y="3294256"/>
            <a:ext cx="8734200" cy="8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F75F1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>
                <a:solidFill>
                  <a:srgbClr val="90909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>
                <a:solidFill>
                  <a:srgbClr val="90909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>
                <a:solidFill>
                  <a:srgbClr val="90909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None/>
              <a:defRPr>
                <a:solidFill>
                  <a:srgbClr val="90909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909090"/>
              </a:buClr>
              <a:buSzPts val="1500"/>
              <a:buNone/>
              <a:defRPr>
                <a:solidFill>
                  <a:srgbClr val="90909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909090"/>
              </a:buClr>
              <a:buSzPts val="1500"/>
              <a:buNone/>
              <a:defRPr>
                <a:solidFill>
                  <a:srgbClr val="90909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909090"/>
              </a:buClr>
              <a:buSzPts val="1500"/>
              <a:buNone/>
              <a:defRPr>
                <a:solidFill>
                  <a:srgbClr val="90909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909090"/>
              </a:buClr>
              <a:buSzPts val="1500"/>
              <a:buNone/>
              <a:defRPr>
                <a:solidFill>
                  <a:srgbClr val="909090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p32"/>
          <p:cNvSpPr txBox="1">
            <a:spLocks noGrp="1"/>
          </p:cNvSpPr>
          <p:nvPr>
            <p:ph type="ctrTitle"/>
          </p:nvPr>
        </p:nvSpPr>
        <p:spPr>
          <a:xfrm>
            <a:off x="220717" y="2049940"/>
            <a:ext cx="87261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306799"/>
      </p:ext>
    </p:extLst>
  </p:cSld>
  <p:clrMapOvr>
    <a:masterClrMapping/>
  </p:clrMapOvr>
  <p:transition spd="slow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4"/>
          <p:cNvSpPr txBox="1">
            <a:spLocks noGrp="1"/>
          </p:cNvSpPr>
          <p:nvPr>
            <p:ph type="body" idx="1"/>
          </p:nvPr>
        </p:nvSpPr>
        <p:spPr>
          <a:xfrm>
            <a:off x="409904" y="923112"/>
            <a:ext cx="8261100" cy="14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marR="0" lvl="0" indent="-336542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378" marR="0" lvl="1" indent="-33654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mo"/>
              <a:buChar char="−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566" marR="0" lvl="2" indent="-33654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mo"/>
              <a:buChar char="−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754" marR="0" lvl="3" indent="-33654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mo"/>
              <a:buChar char="−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5943" marR="0" lvl="4" indent="-33654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mo"/>
              <a:buChar char="−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132" marR="0" lvl="5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320" marR="0" lvl="6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509" marR="0" lvl="7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97" marR="0" lvl="8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4" name="Google Shape;164;p34"/>
          <p:cNvSpPr txBox="1">
            <a:spLocks noGrp="1"/>
          </p:cNvSpPr>
          <p:nvPr>
            <p:ph type="sldNum" idx="12"/>
          </p:nvPr>
        </p:nvSpPr>
        <p:spPr>
          <a:xfrm>
            <a:off x="8524229" y="4776278"/>
            <a:ext cx="588600" cy="22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65" name="Google Shape;165;p34"/>
          <p:cNvSpPr/>
          <p:nvPr/>
        </p:nvSpPr>
        <p:spPr>
          <a:xfrm rot="10800000">
            <a:off x="0" y="-125"/>
            <a:ext cx="9144000" cy="373200"/>
          </a:xfrm>
          <a:prstGeom prst="rect">
            <a:avLst/>
          </a:prstGeom>
          <a:solidFill>
            <a:srgbClr val="0B5394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3055850"/>
      </p:ext>
    </p:extLst>
  </p:cSld>
  <p:clrMapOvr>
    <a:masterClrMapping/>
  </p:clrMapOvr>
  <p:transition spd="slow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132"/>
          <p:cNvSpPr txBox="1">
            <a:spLocks noGrp="1"/>
          </p:cNvSpPr>
          <p:nvPr>
            <p:ph type="title"/>
          </p:nvPr>
        </p:nvSpPr>
        <p:spPr>
          <a:xfrm>
            <a:off x="628650" y="578645"/>
            <a:ext cx="7886700" cy="99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720" name="Google Shape;720;p132"/>
          <p:cNvSpPr txBox="1">
            <a:spLocks noGrp="1"/>
          </p:cNvSpPr>
          <p:nvPr>
            <p:ph type="body" idx="1"/>
          </p:nvPr>
        </p:nvSpPr>
        <p:spPr>
          <a:xfrm>
            <a:off x="628650" y="16740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892" lvl="0" indent="-261932" algn="l" rtl="0">
              <a:lnSpc>
                <a:spcPct val="90000"/>
              </a:lnSpc>
              <a:spcBef>
                <a:spcPts val="82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1pPr>
            <a:lvl2pPr marL="685783" lvl="1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2pPr>
            <a:lvl3pPr marL="1028675" lvl="2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3pPr>
            <a:lvl4pPr marL="1371566" lvl="3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4pPr>
            <a:lvl5pPr marL="1714457" lvl="4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5pPr>
            <a:lvl6pPr marL="2057348" lvl="5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2400240" lvl="6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2743132" lvl="7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3086023" lvl="8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721" name="Google Shape;721;p132"/>
          <p:cNvSpPr txBox="1">
            <a:spLocks noGrp="1"/>
          </p:cNvSpPr>
          <p:nvPr>
            <p:ph type="body" idx="2"/>
          </p:nvPr>
        </p:nvSpPr>
        <p:spPr>
          <a:xfrm>
            <a:off x="4629150" y="16740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892" lvl="0" indent="-261932" algn="l" rtl="0">
              <a:lnSpc>
                <a:spcPct val="90000"/>
              </a:lnSpc>
              <a:spcBef>
                <a:spcPts val="82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1pPr>
            <a:lvl2pPr marL="685783" lvl="1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2pPr>
            <a:lvl3pPr marL="1028675" lvl="2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3pPr>
            <a:lvl4pPr marL="1371566" lvl="3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4pPr>
            <a:lvl5pPr marL="1714457" lvl="4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5pPr>
            <a:lvl6pPr marL="2057348" lvl="5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2400240" lvl="6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2743132" lvl="7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3086023" lvl="8" indent="-26193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722" name="Google Shape;722;p1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9pPr>
          </a:lstStyle>
          <a:p>
            <a:endParaRPr/>
          </a:p>
        </p:txBody>
      </p:sp>
      <p:sp>
        <p:nvSpPr>
          <p:cNvPr id="723" name="Google Shape;723;p13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125"/>
            </a:lvl9pPr>
          </a:lstStyle>
          <a:p>
            <a:endParaRPr/>
          </a:p>
        </p:txBody>
      </p:sp>
      <p:sp>
        <p:nvSpPr>
          <p:cNvPr id="724" name="Google Shape;724;p13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97283425"/>
      </p:ext>
    </p:extLst>
  </p:cSld>
  <p:clrMapOvr>
    <a:masterClrMapping/>
  </p:clrMapOvr>
  <p:transition spd="slow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19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45" name="Google Shape;1145;p19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78" lvl="0" indent="-342884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355" lvl="1" indent="-31748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32" lvl="2" indent="-317484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09" lvl="3" indent="-317484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886" lvl="4" indent="-31748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064" lvl="5" indent="-317484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240" lvl="6" indent="-317484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418" lvl="7" indent="-31748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595" lvl="8" indent="-317484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46" name="Google Shape;1146;p19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97516870"/>
      </p:ext>
    </p:extLst>
  </p:cSld>
  <p:clrMapOvr>
    <a:masterClrMapping/>
  </p:clrMapOvr>
  <p:transition spd="slow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311701" y="2150851"/>
            <a:ext cx="8520525" cy="841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75" cy="39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975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975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975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975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975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975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975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975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975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22043417"/>
      </p:ext>
    </p:extLst>
  </p:cSld>
  <p:clrMapOvr>
    <a:masterClrMapping/>
  </p:clrMapOvr>
  <p:transition spd="slow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1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7" name="Google Shape;1857;p25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8" name="Google Shape;1858;p258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1pPr>
            <a:lvl2pPr marL="914378" lvl="1" indent="-3047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2pPr>
            <a:lvl3pPr marL="1371566" lvl="2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3pPr>
            <a:lvl4pPr marL="1828754" lvl="3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4pPr>
            <a:lvl5pPr marL="2285943" lvl="4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5pPr>
            <a:lvl6pPr marL="2743132" lvl="5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6pPr>
            <a:lvl7pPr marL="3200320" lvl="6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7pPr>
            <a:lvl8pPr marL="3657509" lvl="7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8pPr>
            <a:lvl9pPr marL="4114697" lvl="8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9pPr>
          </a:lstStyle>
          <a:p>
            <a:endParaRPr/>
          </a:p>
        </p:txBody>
      </p:sp>
      <p:sp>
        <p:nvSpPr>
          <p:cNvPr id="1859" name="Google Shape;1859;p258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1pPr>
            <a:lvl2pPr marL="914378" lvl="1" indent="-3047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2pPr>
            <a:lvl3pPr marL="1371566" lvl="2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3pPr>
            <a:lvl4pPr marL="1828754" lvl="3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4pPr>
            <a:lvl5pPr marL="2285943" lvl="4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5pPr>
            <a:lvl6pPr marL="2743132" lvl="5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6pPr>
            <a:lvl7pPr marL="3200320" lvl="6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7pPr>
            <a:lvl8pPr marL="3657509" lvl="7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8pPr>
            <a:lvl9pPr marL="4114697" lvl="8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9pPr>
          </a:lstStyle>
          <a:p>
            <a:endParaRPr/>
          </a:p>
        </p:txBody>
      </p:sp>
      <p:sp>
        <p:nvSpPr>
          <p:cNvPr id="1860" name="Google Shape;1860;p25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00542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1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2" name="Google Shape;1862;p25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63" name="Google Shape;1863;p259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  <a:defRPr sz="1400"/>
            </a:lvl1pPr>
            <a:lvl2pPr marL="914378" lvl="1" indent="-30479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  <a:defRPr sz="1200"/>
            </a:lvl2pPr>
            <a:lvl3pPr marL="1371566" lvl="2" indent="-29209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■"/>
              <a:defRPr sz="1000"/>
            </a:lvl3pPr>
            <a:lvl4pPr marL="1828754" lvl="3" indent="-28574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●"/>
              <a:defRPr sz="900"/>
            </a:lvl4pPr>
            <a:lvl5pPr marL="2285943" lvl="4" indent="-28574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○"/>
              <a:defRPr sz="900"/>
            </a:lvl5pPr>
            <a:lvl6pPr marL="2743132" lvl="5" indent="-28574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■"/>
              <a:defRPr sz="900"/>
            </a:lvl6pPr>
            <a:lvl7pPr marL="3200320" lvl="6" indent="-28574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●"/>
              <a:defRPr sz="900"/>
            </a:lvl7pPr>
            <a:lvl8pPr marL="3657509" lvl="7" indent="-28574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○"/>
              <a:defRPr sz="900"/>
            </a:lvl8pPr>
            <a:lvl9pPr marL="4114697" lvl="8" indent="-285743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900"/>
              <a:buFont typeface="Calibri"/>
              <a:buChar char="■"/>
              <a:defRPr sz="900"/>
            </a:lvl9pPr>
          </a:lstStyle>
          <a:p>
            <a:endParaRPr/>
          </a:p>
        </p:txBody>
      </p:sp>
      <p:sp>
        <p:nvSpPr>
          <p:cNvPr id="1864" name="Google Shape;1864;p259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  <a:defRPr sz="1400"/>
            </a:lvl1pPr>
            <a:lvl2pPr marL="914378" lvl="1" indent="-30479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  <a:defRPr sz="1200"/>
            </a:lvl2pPr>
            <a:lvl3pPr marL="1371566" lvl="2" indent="-29209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■"/>
              <a:defRPr sz="1000"/>
            </a:lvl3pPr>
            <a:lvl4pPr marL="1828754" lvl="3" indent="-28574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●"/>
              <a:defRPr sz="900"/>
            </a:lvl4pPr>
            <a:lvl5pPr marL="2285943" lvl="4" indent="-28574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○"/>
              <a:defRPr sz="900"/>
            </a:lvl5pPr>
            <a:lvl6pPr marL="2743132" lvl="5" indent="-28574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■"/>
              <a:defRPr sz="900"/>
            </a:lvl6pPr>
            <a:lvl7pPr marL="3200320" lvl="6" indent="-28574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●"/>
              <a:defRPr sz="900"/>
            </a:lvl7pPr>
            <a:lvl8pPr marL="3657509" lvl="7" indent="-285743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○"/>
              <a:defRPr sz="900"/>
            </a:lvl8pPr>
            <a:lvl9pPr marL="4114697" lvl="8" indent="-285743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900"/>
              <a:buFont typeface="Calibri"/>
              <a:buChar char="■"/>
              <a:defRPr sz="900"/>
            </a:lvl9pPr>
          </a:lstStyle>
          <a:p>
            <a:endParaRPr/>
          </a:p>
        </p:txBody>
      </p:sp>
      <p:sp>
        <p:nvSpPr>
          <p:cNvPr id="1865" name="Google Shape;1865;p25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66" name="Google Shape;1866;p25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67" name="Google Shape;1867;p25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76384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 Only">
    <p:spTree>
      <p:nvGrpSpPr>
        <p:cNvPr id="1" name="Shape 1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9" name="Google Shape;1869;p260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0" name="Google Shape;1870;p260"/>
          <p:cNvSpPr txBox="1">
            <a:spLocks noGrp="1"/>
          </p:cNvSpPr>
          <p:nvPr>
            <p:ph type="ftr" idx="11"/>
          </p:nvPr>
        </p:nvSpPr>
        <p:spPr>
          <a:xfrm>
            <a:off x="1005840" y="4960870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71" name="Google Shape;1871;p260"/>
          <p:cNvSpPr txBox="1">
            <a:spLocks noGrp="1"/>
          </p:cNvSpPr>
          <p:nvPr>
            <p:ph type="dt" idx="10"/>
          </p:nvPr>
        </p:nvSpPr>
        <p:spPr>
          <a:xfrm>
            <a:off x="6656832" y="4960870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72" name="Google Shape;1872;p260"/>
          <p:cNvSpPr txBox="1">
            <a:spLocks noGrp="1"/>
          </p:cNvSpPr>
          <p:nvPr>
            <p:ph type="sldNum" idx="12"/>
          </p:nvPr>
        </p:nvSpPr>
        <p:spPr>
          <a:xfrm>
            <a:off x="7658100" y="4960870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 fontScale="77500" lnSpcReduction="20000"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2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2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2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2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2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2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2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2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2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01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">
  <p:cSld name="3">
    <p:spTree>
      <p:nvGrpSpPr>
        <p:cNvPr id="1" name="Shape 1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4" name="Google Shape;1874;p26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5" name="Google Shape;1875;p26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3019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/>
            </a:lvl1pPr>
            <a:lvl2pPr marL="914378" lvl="1" indent="-31749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/>
            </a:lvl2pPr>
            <a:lvl3pPr marL="1371566" lvl="2" indent="-3047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/>
            </a:lvl3pPr>
            <a:lvl4pPr marL="1828754" lvl="3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4pPr>
            <a:lvl5pPr marL="2285943" lvl="4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5pPr>
            <a:lvl6pPr marL="2743132" lvl="5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876" name="Google Shape;1876;p26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109082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8" name="Google Shape;1878;p26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79" name="Google Shape;1879;p26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80" name="Google Shape;1880;p26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705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1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39" name="Google Shape;939;p14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–"/>
              <a:defRPr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Char char="•"/>
              <a:defRPr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–"/>
              <a:defRPr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»"/>
              <a:defRPr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940" name="Google Shape;940;p140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5">
  <p:cSld name="2 5">
    <p:spTree>
      <p:nvGrpSpPr>
        <p:cNvPr id="1" name="Shape 1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7" name="Google Shape;1887;p264"/>
          <p:cNvSpPr txBox="1">
            <a:spLocks noGrp="1"/>
          </p:cNvSpPr>
          <p:nvPr>
            <p:ph type="body" idx="1"/>
          </p:nvPr>
        </p:nvSpPr>
        <p:spPr>
          <a:xfrm>
            <a:off x="323850" y="971550"/>
            <a:ext cx="8496300" cy="3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330192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AutoNum type="arabicPeriod"/>
              <a:defRPr>
                <a:solidFill>
                  <a:srgbClr val="035C79"/>
                </a:solidFill>
              </a:defRPr>
            </a:lvl1pPr>
            <a:lvl2pPr marL="914378" lvl="1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035C79"/>
                </a:solidFill>
              </a:defRPr>
            </a:lvl2pPr>
            <a:lvl3pPr marL="1371566" lvl="2" indent="-3047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AutoNum type="arabicPeriod"/>
              <a:defRPr>
                <a:solidFill>
                  <a:srgbClr val="035C79"/>
                </a:solidFill>
              </a:defRPr>
            </a:lvl3pPr>
            <a:lvl4pPr marL="1828754" lvl="3" indent="-2920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AutoNum type="arabicPeriod"/>
              <a:defRPr/>
            </a:lvl4pPr>
            <a:lvl5pPr marL="2285943" lvl="4" indent="-2793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AutoNum type="arabicPeriod"/>
              <a:defRPr/>
            </a:lvl5pPr>
            <a:lvl6pPr marL="2743132" lvl="5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6pPr>
            <a:lvl7pPr marL="3200320" lvl="6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7pPr>
            <a:lvl8pPr marL="3657509" lvl="7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8pPr>
            <a:lvl9pPr marL="4114697" lvl="8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1888" name="Google Shape;1888;p264"/>
          <p:cNvSpPr txBox="1">
            <a:spLocks noGrp="1"/>
          </p:cNvSpPr>
          <p:nvPr>
            <p:ph type="body" idx="2"/>
          </p:nvPr>
        </p:nvSpPr>
        <p:spPr>
          <a:xfrm>
            <a:off x="323193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189" lvl="0" indent="-2285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/>
            </a:lvl1pPr>
            <a:lvl2pPr marL="914378" lvl="1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AutoNum type="arabicPeriod"/>
              <a:defRPr sz="900"/>
            </a:lvl2pPr>
            <a:lvl3pPr marL="1371566" lvl="2" indent="-3047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AutoNum type="arabicPeriod"/>
              <a:defRPr sz="900"/>
            </a:lvl3pPr>
            <a:lvl4pPr marL="1828754" lvl="3" indent="-2920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AutoNum type="arabicPeriod"/>
              <a:defRPr sz="900"/>
            </a:lvl4pPr>
            <a:lvl5pPr marL="2285943" lvl="4" indent="-2793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AutoNum type="arabicPeriod"/>
              <a:defRPr sz="900"/>
            </a:lvl5pPr>
            <a:lvl6pPr marL="2743132" lvl="5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6pPr>
            <a:lvl7pPr marL="3200320" lvl="6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7pPr>
            <a:lvl8pPr marL="3657509" lvl="7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8pPr>
            <a:lvl9pPr marL="4114697" lvl="8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1889" name="Google Shape;1889;p264"/>
          <p:cNvSpPr txBox="1">
            <a:spLocks noGrp="1"/>
          </p:cNvSpPr>
          <p:nvPr>
            <p:ph type="body" idx="3"/>
          </p:nvPr>
        </p:nvSpPr>
        <p:spPr>
          <a:xfrm>
            <a:off x="4310446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189" lvl="0" indent="-2285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/>
            </a:lvl1pPr>
            <a:lvl2pPr marL="914378" lvl="1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AutoNum type="arabicPeriod"/>
              <a:defRPr sz="900"/>
            </a:lvl2pPr>
            <a:lvl3pPr marL="1371566" lvl="2" indent="-3047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AutoNum type="arabicPeriod"/>
              <a:defRPr sz="900"/>
            </a:lvl3pPr>
            <a:lvl4pPr marL="1828754" lvl="3" indent="-2920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AutoNum type="arabicPeriod"/>
              <a:defRPr sz="900"/>
            </a:lvl4pPr>
            <a:lvl5pPr marL="2285943" lvl="4" indent="-2793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AutoNum type="arabicPeriod"/>
              <a:defRPr sz="900"/>
            </a:lvl5pPr>
            <a:lvl6pPr marL="2743132" lvl="5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6pPr>
            <a:lvl7pPr marL="3200320" lvl="6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7pPr>
            <a:lvl8pPr marL="3657509" lvl="7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8pPr>
            <a:lvl9pPr marL="4114697" lvl="8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1890" name="Google Shape;1890;p264"/>
          <p:cNvSpPr txBox="1">
            <a:spLocks noGrp="1"/>
          </p:cNvSpPr>
          <p:nvPr>
            <p:ph type="title"/>
          </p:nvPr>
        </p:nvSpPr>
        <p:spPr>
          <a:xfrm>
            <a:off x="323850" y="205981"/>
            <a:ext cx="849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154472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1">
  <p:cSld name="2 1">
    <p:spTree>
      <p:nvGrpSpPr>
        <p:cNvPr id="1" name="Shape 1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2" name="Google Shape;1892;p265"/>
          <p:cNvSpPr txBox="1">
            <a:spLocks noGrp="1"/>
          </p:cNvSpPr>
          <p:nvPr>
            <p:ph type="body" idx="1"/>
          </p:nvPr>
        </p:nvSpPr>
        <p:spPr>
          <a:xfrm>
            <a:off x="323850" y="971550"/>
            <a:ext cx="8496300" cy="3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330192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AutoNum type="arabicPeriod"/>
              <a:defRPr>
                <a:solidFill>
                  <a:srgbClr val="035C79"/>
                </a:solidFill>
              </a:defRPr>
            </a:lvl1pPr>
            <a:lvl2pPr marL="914378" lvl="1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035C79"/>
                </a:solidFill>
              </a:defRPr>
            </a:lvl2pPr>
            <a:lvl3pPr marL="1371566" lvl="2" indent="-3047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AutoNum type="arabicPeriod"/>
              <a:defRPr>
                <a:solidFill>
                  <a:srgbClr val="035C79"/>
                </a:solidFill>
              </a:defRPr>
            </a:lvl3pPr>
            <a:lvl4pPr marL="1828754" lvl="3" indent="-2920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AutoNum type="arabicPeriod"/>
              <a:defRPr/>
            </a:lvl4pPr>
            <a:lvl5pPr marL="2285943" lvl="4" indent="-2793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AutoNum type="arabicPeriod"/>
              <a:defRPr/>
            </a:lvl5pPr>
            <a:lvl6pPr marL="2743132" lvl="5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6pPr>
            <a:lvl7pPr marL="3200320" lvl="6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7pPr>
            <a:lvl8pPr marL="3657509" lvl="7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8pPr>
            <a:lvl9pPr marL="4114697" lvl="8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1893" name="Google Shape;1893;p265"/>
          <p:cNvSpPr txBox="1">
            <a:spLocks noGrp="1"/>
          </p:cNvSpPr>
          <p:nvPr>
            <p:ph type="body" idx="2"/>
          </p:nvPr>
        </p:nvSpPr>
        <p:spPr>
          <a:xfrm>
            <a:off x="323193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189" lvl="0" indent="-2285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/>
            </a:lvl1pPr>
            <a:lvl2pPr marL="914378" lvl="1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AutoNum type="arabicPeriod"/>
              <a:defRPr sz="900"/>
            </a:lvl2pPr>
            <a:lvl3pPr marL="1371566" lvl="2" indent="-3047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AutoNum type="arabicPeriod"/>
              <a:defRPr sz="900"/>
            </a:lvl3pPr>
            <a:lvl4pPr marL="1828754" lvl="3" indent="-2920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AutoNum type="arabicPeriod"/>
              <a:defRPr sz="900"/>
            </a:lvl4pPr>
            <a:lvl5pPr marL="2285943" lvl="4" indent="-2793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AutoNum type="arabicPeriod"/>
              <a:defRPr sz="900"/>
            </a:lvl5pPr>
            <a:lvl6pPr marL="2743132" lvl="5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6pPr>
            <a:lvl7pPr marL="3200320" lvl="6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7pPr>
            <a:lvl8pPr marL="3657509" lvl="7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8pPr>
            <a:lvl9pPr marL="4114697" lvl="8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1894" name="Google Shape;1894;p265"/>
          <p:cNvSpPr txBox="1">
            <a:spLocks noGrp="1"/>
          </p:cNvSpPr>
          <p:nvPr>
            <p:ph type="body" idx="3"/>
          </p:nvPr>
        </p:nvSpPr>
        <p:spPr>
          <a:xfrm>
            <a:off x="4310446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189" lvl="0" indent="-2285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/>
            </a:lvl1pPr>
            <a:lvl2pPr marL="914378" lvl="1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AutoNum type="arabicPeriod"/>
              <a:defRPr sz="900"/>
            </a:lvl2pPr>
            <a:lvl3pPr marL="1371566" lvl="2" indent="-3047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AutoNum type="arabicPeriod"/>
              <a:defRPr sz="900"/>
            </a:lvl3pPr>
            <a:lvl4pPr marL="1828754" lvl="3" indent="-2920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AutoNum type="arabicPeriod"/>
              <a:defRPr sz="900"/>
            </a:lvl4pPr>
            <a:lvl5pPr marL="2285943" lvl="4" indent="-2793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AutoNum type="arabicPeriod"/>
              <a:defRPr sz="900"/>
            </a:lvl5pPr>
            <a:lvl6pPr marL="2743132" lvl="5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6pPr>
            <a:lvl7pPr marL="3200320" lvl="6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7pPr>
            <a:lvl8pPr marL="3657509" lvl="7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8pPr>
            <a:lvl9pPr marL="4114697" lvl="8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1895" name="Google Shape;1895;p265"/>
          <p:cNvSpPr txBox="1">
            <a:spLocks noGrp="1"/>
          </p:cNvSpPr>
          <p:nvPr>
            <p:ph type="title"/>
          </p:nvPr>
        </p:nvSpPr>
        <p:spPr>
          <a:xfrm>
            <a:off x="323850" y="205981"/>
            <a:ext cx="849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3710275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">
  <p:cSld name="1">
    <p:spTree>
      <p:nvGrpSpPr>
        <p:cNvPr id="1" name="Shape 1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2" name="Google Shape;1902;p26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29875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">
  <p:cSld name="2">
    <p:spTree>
      <p:nvGrpSpPr>
        <p:cNvPr id="1" name="Shape 1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" name="Google Shape;1904;p268"/>
          <p:cNvSpPr txBox="1">
            <a:spLocks noGrp="1"/>
          </p:cNvSpPr>
          <p:nvPr>
            <p:ph type="title"/>
          </p:nvPr>
        </p:nvSpPr>
        <p:spPr>
          <a:xfrm>
            <a:off x="342900" y="1065213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5" name="Google Shape;1905;p268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Calibri"/>
              <a:buNone/>
              <a:defRPr>
                <a:solidFill>
                  <a:srgbClr val="888888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2pPr>
            <a:lvl3pPr lvl="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3pPr>
            <a:lvl4pPr lvl="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4pPr>
            <a:lvl5pPr lvl="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5pPr>
            <a:lvl6pPr lvl="5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6pPr>
            <a:lvl7pPr lvl="6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7pPr>
            <a:lvl8pPr lvl="7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8pPr>
            <a:lvl9pPr lvl="8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06" name="Google Shape;1906;p26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211662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">
  <p:cSld name="4">
    <p:spTree>
      <p:nvGrpSpPr>
        <p:cNvPr id="1" name="Shape 1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8" name="Google Shape;1908;p269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9" name="Google Shape;1909;p269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89" lvl="0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Calibri"/>
              <a:buAutoNum type="arabicPeriod"/>
              <a:defRPr sz="1000">
                <a:solidFill>
                  <a:srgbClr val="888888"/>
                </a:solidFill>
              </a:defRPr>
            </a:lvl1pPr>
            <a:lvl2pPr marL="914378" lvl="1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AutoNum type="arabicPeriod"/>
              <a:defRPr sz="900">
                <a:solidFill>
                  <a:srgbClr val="888888"/>
                </a:solidFill>
              </a:defRPr>
            </a:lvl2pPr>
            <a:lvl3pPr marL="1371566" lvl="2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AutoNum type="arabicPeriod"/>
              <a:defRPr sz="800">
                <a:solidFill>
                  <a:srgbClr val="888888"/>
                </a:solidFill>
              </a:defRPr>
            </a:lvl3pPr>
            <a:lvl4pPr marL="1828754" lvl="3" indent="-27304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4pPr>
            <a:lvl5pPr marL="2285943" lvl="4" indent="-27304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5pPr>
            <a:lvl6pPr marL="2743132" lvl="5" indent="-27304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6pPr>
            <a:lvl7pPr marL="3200320" lvl="6" indent="-27304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7pPr>
            <a:lvl8pPr marL="3657509" lvl="7" indent="-27304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8pPr>
            <a:lvl9pPr marL="4114697" lvl="8" indent="-27304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10" name="Google Shape;1910;p26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541910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">
  <p:cSld name="6">
    <p:spTree>
      <p:nvGrpSpPr>
        <p:cNvPr id="1" name="Shape 1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2" name="Google Shape;1912;p270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3" name="Google Shape;1913;p270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2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89" lvl="0" indent="-3047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 b="1"/>
            </a:lvl1pPr>
            <a:lvl2pPr marL="914378" lvl="1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1"/>
            </a:lvl2pPr>
            <a:lvl3pPr marL="1371566" lvl="2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 b="1"/>
            </a:lvl3pPr>
            <a:lvl4pPr marL="1828754" lvl="3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4pPr>
            <a:lvl5pPr marL="2285943" lvl="4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5pPr>
            <a:lvl6pPr marL="2743132" lvl="5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6pPr>
            <a:lvl7pPr marL="3200320" lvl="6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7pPr>
            <a:lvl8pPr marL="3657509" lvl="7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8pPr>
            <a:lvl9pPr marL="4114697" lvl="8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9pPr>
          </a:lstStyle>
          <a:p>
            <a:endParaRPr/>
          </a:p>
        </p:txBody>
      </p:sp>
      <p:sp>
        <p:nvSpPr>
          <p:cNvPr id="1914" name="Google Shape;1914;p270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047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1pPr>
            <a:lvl2pPr marL="914378" lvl="1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2pPr>
            <a:lvl3pPr marL="1371566" lvl="2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3pPr>
            <a:lvl4pPr marL="1828754" lvl="3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5943" lvl="4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132" lvl="5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6pPr>
            <a:lvl7pPr marL="3200320" lvl="6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7pPr>
            <a:lvl8pPr marL="3657509" lvl="7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8pPr>
            <a:lvl9pPr marL="4114697" lvl="8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9pPr>
          </a:lstStyle>
          <a:p>
            <a:endParaRPr/>
          </a:p>
        </p:txBody>
      </p:sp>
      <p:sp>
        <p:nvSpPr>
          <p:cNvPr id="1915" name="Google Shape;1915;p270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89" lvl="0" indent="-3047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 b="1"/>
            </a:lvl1pPr>
            <a:lvl2pPr marL="914378" lvl="1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1"/>
            </a:lvl2pPr>
            <a:lvl3pPr marL="1371566" lvl="2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 b="1"/>
            </a:lvl3pPr>
            <a:lvl4pPr marL="1828754" lvl="3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4pPr>
            <a:lvl5pPr marL="2285943" lvl="4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5pPr>
            <a:lvl6pPr marL="2743132" lvl="5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6pPr>
            <a:lvl7pPr marL="3200320" lvl="6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7pPr>
            <a:lvl8pPr marL="3657509" lvl="7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8pPr>
            <a:lvl9pPr marL="4114697" lvl="8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9pPr>
          </a:lstStyle>
          <a:p>
            <a:endParaRPr/>
          </a:p>
        </p:txBody>
      </p:sp>
      <p:sp>
        <p:nvSpPr>
          <p:cNvPr id="1916" name="Google Shape;1916;p270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047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1pPr>
            <a:lvl2pPr marL="914378" lvl="1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2pPr>
            <a:lvl3pPr marL="1371566" lvl="2" indent="-28574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3pPr>
            <a:lvl4pPr marL="1828754" lvl="3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5943" lvl="4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132" lvl="5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6pPr>
            <a:lvl7pPr marL="3200320" lvl="6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7pPr>
            <a:lvl8pPr marL="3657509" lvl="7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8pPr>
            <a:lvl9pPr marL="4114697" lvl="8" indent="-2793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9pPr>
          </a:lstStyle>
          <a:p>
            <a:endParaRPr/>
          </a:p>
        </p:txBody>
      </p:sp>
      <p:sp>
        <p:nvSpPr>
          <p:cNvPr id="1917" name="Google Shape;1917;p27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042323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">
  <p:cSld name="7">
    <p:spTree>
      <p:nvGrpSpPr>
        <p:cNvPr id="1" name="Shape 1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9" name="Google Shape;1919;p27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0" name="Google Shape;1920;p27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679854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">
  <p:cSld name="8">
    <p:spTree>
      <p:nvGrpSpPr>
        <p:cNvPr id="1" name="Shape 1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2" name="Google Shape;1922;p272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200" cy="5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3" name="Google Shape;1923;p272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700" cy="29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301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 sz="1600"/>
            </a:lvl1pPr>
            <a:lvl2pPr marL="914378" lvl="1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566" lvl="2" indent="-3047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3pPr>
            <a:lvl4pPr marL="1828754" lvl="3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4pPr>
            <a:lvl5pPr marL="2285943" lvl="4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5pPr>
            <a:lvl6pPr marL="2743132" lvl="5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6pPr>
            <a:lvl7pPr marL="3200320" lvl="6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7pPr>
            <a:lvl8pPr marL="3657509" lvl="7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8pPr>
            <a:lvl9pPr marL="4114697" lvl="8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9pPr>
          </a:lstStyle>
          <a:p>
            <a:endParaRPr/>
          </a:p>
        </p:txBody>
      </p:sp>
      <p:sp>
        <p:nvSpPr>
          <p:cNvPr id="1924" name="Google Shape;1924;p272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7304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Calibri"/>
              <a:buAutoNum type="arabicPeriod"/>
              <a:defRPr sz="700"/>
            </a:lvl1pPr>
            <a:lvl2pPr marL="914378" lvl="1" indent="-2666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Calibri"/>
              <a:buAutoNum type="arabicPeriod"/>
              <a:defRPr sz="600"/>
            </a:lvl2pPr>
            <a:lvl3pPr marL="1371566" lvl="2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3pPr>
            <a:lvl4pPr marL="1828754" lvl="3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4pPr>
            <a:lvl5pPr marL="2285943" lvl="4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5pPr>
            <a:lvl6pPr marL="2743132" lvl="5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6pPr>
            <a:lvl7pPr marL="3200320" lvl="6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7pPr>
            <a:lvl8pPr marL="3657509" lvl="7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8pPr>
            <a:lvl9pPr marL="4114697" lvl="8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9pPr>
          </a:lstStyle>
          <a:p>
            <a:endParaRPr/>
          </a:p>
        </p:txBody>
      </p:sp>
      <p:sp>
        <p:nvSpPr>
          <p:cNvPr id="1925" name="Google Shape;1925;p27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245034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">
  <p:cSld name="9">
    <p:spTree>
      <p:nvGrpSpPr>
        <p:cNvPr id="1" name="Shape 1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7" name="Google Shape;1927;p273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8" name="Google Shape;1928;p273"/>
          <p:cNvSpPr/>
          <p:nvPr/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9" name="Google Shape;1929;p273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7304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Calibri"/>
              <a:buAutoNum type="arabicPeriod"/>
              <a:defRPr sz="700"/>
            </a:lvl1pPr>
            <a:lvl2pPr marL="914378" lvl="1" indent="-2666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Calibri"/>
              <a:buAutoNum type="arabicPeriod"/>
              <a:defRPr sz="600"/>
            </a:lvl2pPr>
            <a:lvl3pPr marL="1371566" lvl="2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3pPr>
            <a:lvl4pPr marL="1828754" lvl="3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4pPr>
            <a:lvl5pPr marL="2285943" lvl="4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5pPr>
            <a:lvl6pPr marL="2743132" lvl="5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6pPr>
            <a:lvl7pPr marL="3200320" lvl="6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7pPr>
            <a:lvl8pPr marL="3657509" lvl="7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8pPr>
            <a:lvl9pPr marL="4114697" lvl="8" indent="-260344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9pPr>
          </a:lstStyle>
          <a:p>
            <a:endParaRPr/>
          </a:p>
        </p:txBody>
      </p:sp>
      <p:sp>
        <p:nvSpPr>
          <p:cNvPr id="1930" name="Google Shape;1930;p27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542283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">
  <p:cSld name="10">
    <p:spTree>
      <p:nvGrpSpPr>
        <p:cNvPr id="1" name="Shape 1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2" name="Google Shape;1932;p274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33" name="Google Shape;1933;p274"/>
          <p:cNvSpPr txBox="1">
            <a:spLocks noGrp="1"/>
          </p:cNvSpPr>
          <p:nvPr>
            <p:ph type="body" idx="1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3019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/>
            </a:lvl1pPr>
            <a:lvl2pPr marL="914378" lvl="1" indent="-31749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/>
            </a:lvl2pPr>
            <a:lvl3pPr marL="1371566" lvl="2" indent="-3047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/>
            </a:lvl3pPr>
            <a:lvl4pPr marL="1828754" lvl="3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4pPr>
            <a:lvl5pPr marL="2285943" lvl="4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5pPr>
            <a:lvl6pPr marL="2743132" lvl="5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34" name="Google Shape;1934;p27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6891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4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47" name="Google Shape;947;p14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48" name="Google Shape;948;p1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1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6" name="Google Shape;1936;p275"/>
          <p:cNvSpPr txBox="1">
            <a:spLocks noGrp="1"/>
          </p:cNvSpPr>
          <p:nvPr>
            <p:ph type="title"/>
          </p:nvPr>
        </p:nvSpPr>
        <p:spPr>
          <a:xfrm rot="5400000">
            <a:off x="2366250" y="1085769"/>
            <a:ext cx="2925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37" name="Google Shape;1937;p275"/>
          <p:cNvSpPr txBox="1">
            <a:spLocks noGrp="1"/>
          </p:cNvSpPr>
          <p:nvPr>
            <p:ph type="body" idx="1"/>
          </p:nvPr>
        </p:nvSpPr>
        <p:spPr>
          <a:xfrm rot="5400000">
            <a:off x="270750" y="95169"/>
            <a:ext cx="2925600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3019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/>
            </a:lvl1pPr>
            <a:lvl2pPr marL="914378" lvl="1" indent="-31749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/>
            </a:lvl2pPr>
            <a:lvl3pPr marL="1371566" lvl="2" indent="-3047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/>
            </a:lvl3pPr>
            <a:lvl4pPr marL="1828754" lvl="3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4pPr>
            <a:lvl5pPr marL="2285943" lvl="4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5pPr>
            <a:lvl6pPr marL="2743132" lvl="5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38" name="Google Shape;1938;p27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51324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1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0" name="Google Shape;1940;p276"/>
          <p:cNvSpPr/>
          <p:nvPr/>
        </p:nvSpPr>
        <p:spPr>
          <a:xfrm>
            <a:off x="6491674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1" name="Google Shape;1941;p276"/>
          <p:cNvSpPr txBox="1">
            <a:spLocks noGrp="1"/>
          </p:cNvSpPr>
          <p:nvPr>
            <p:ph type="body" idx="1"/>
          </p:nvPr>
        </p:nvSpPr>
        <p:spPr>
          <a:xfrm>
            <a:off x="728307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79393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378" lvl="1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566" lvl="2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754" lvl="3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5943" lvl="4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42" name="Google Shape;1942;p276"/>
          <p:cNvSpPr txBox="1">
            <a:spLocks noGrp="1"/>
          </p:cNvSpPr>
          <p:nvPr>
            <p:ph type="body" idx="2"/>
          </p:nvPr>
        </p:nvSpPr>
        <p:spPr>
          <a:xfrm>
            <a:off x="728307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378" lvl="1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566" lvl="2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754" lvl="3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5943" lvl="4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43" name="Google Shape;1943;p276"/>
          <p:cNvSpPr/>
          <p:nvPr/>
        </p:nvSpPr>
        <p:spPr>
          <a:xfrm>
            <a:off x="3827599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4" name="Google Shape;1944;p276"/>
          <p:cNvSpPr/>
          <p:nvPr/>
        </p:nvSpPr>
        <p:spPr>
          <a:xfrm>
            <a:off x="1163523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5" name="Google Shape;1945;p276"/>
          <p:cNvSpPr/>
          <p:nvPr/>
        </p:nvSpPr>
        <p:spPr>
          <a:xfrm>
            <a:off x="6491674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6" name="Google Shape;1946;p276"/>
          <p:cNvSpPr/>
          <p:nvPr/>
        </p:nvSpPr>
        <p:spPr>
          <a:xfrm>
            <a:off x="3827599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7" name="Google Shape;1947;p276"/>
          <p:cNvSpPr/>
          <p:nvPr/>
        </p:nvSpPr>
        <p:spPr>
          <a:xfrm>
            <a:off x="1163523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8" name="Google Shape;1948;p276"/>
          <p:cNvSpPr/>
          <p:nvPr/>
        </p:nvSpPr>
        <p:spPr>
          <a:xfrm>
            <a:off x="571876" y="229540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9" name="Google Shape;1949;p276"/>
          <p:cNvSpPr/>
          <p:nvPr/>
        </p:nvSpPr>
        <p:spPr>
          <a:xfrm>
            <a:off x="3827599" y="431236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0" name="Google Shape;1950;p276"/>
          <p:cNvSpPr txBox="1">
            <a:spLocks noGrp="1"/>
          </p:cNvSpPr>
          <p:nvPr>
            <p:ph type="body" idx="3"/>
          </p:nvPr>
        </p:nvSpPr>
        <p:spPr>
          <a:xfrm>
            <a:off x="728307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79393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378" lvl="1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566" lvl="2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754" lvl="3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5943" lvl="4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51" name="Google Shape;1951;p276"/>
          <p:cNvSpPr txBox="1">
            <a:spLocks noGrp="1"/>
          </p:cNvSpPr>
          <p:nvPr>
            <p:ph type="body" idx="4"/>
          </p:nvPr>
        </p:nvSpPr>
        <p:spPr>
          <a:xfrm>
            <a:off x="728307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378" lvl="1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566" lvl="2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754" lvl="3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5943" lvl="4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52" name="Google Shape;1952;p276"/>
          <p:cNvSpPr txBox="1">
            <a:spLocks noGrp="1"/>
          </p:cNvSpPr>
          <p:nvPr>
            <p:ph type="body" idx="5"/>
          </p:nvPr>
        </p:nvSpPr>
        <p:spPr>
          <a:xfrm>
            <a:off x="4587717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79393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378" lvl="1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566" lvl="2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754" lvl="3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5943" lvl="4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53" name="Google Shape;1953;p276"/>
          <p:cNvSpPr txBox="1">
            <a:spLocks noGrp="1"/>
          </p:cNvSpPr>
          <p:nvPr>
            <p:ph type="body" idx="6"/>
          </p:nvPr>
        </p:nvSpPr>
        <p:spPr>
          <a:xfrm>
            <a:off x="4587717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378" lvl="1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566" lvl="2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754" lvl="3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5943" lvl="4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54" name="Google Shape;1954;p276"/>
          <p:cNvSpPr txBox="1">
            <a:spLocks noGrp="1"/>
          </p:cNvSpPr>
          <p:nvPr>
            <p:ph type="body" idx="7"/>
          </p:nvPr>
        </p:nvSpPr>
        <p:spPr>
          <a:xfrm>
            <a:off x="4587717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79393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378" lvl="1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566" lvl="2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754" lvl="3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5943" lvl="4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55" name="Google Shape;1955;p276"/>
          <p:cNvSpPr txBox="1">
            <a:spLocks noGrp="1"/>
          </p:cNvSpPr>
          <p:nvPr>
            <p:ph type="body" idx="8"/>
          </p:nvPr>
        </p:nvSpPr>
        <p:spPr>
          <a:xfrm>
            <a:off x="4587717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378" lvl="1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566" lvl="2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754" lvl="3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5943" lvl="4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56" name="Google Shape;1956;p276"/>
          <p:cNvSpPr txBox="1">
            <a:spLocks noGrp="1"/>
          </p:cNvSpPr>
          <p:nvPr>
            <p:ph type="body" idx="9"/>
          </p:nvPr>
        </p:nvSpPr>
        <p:spPr>
          <a:xfrm>
            <a:off x="4587717" y="4603712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79393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378" lvl="1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566" lvl="2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754" lvl="3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5943" lvl="4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57" name="Google Shape;1957;p276"/>
          <p:cNvSpPr txBox="1">
            <a:spLocks noGrp="1"/>
          </p:cNvSpPr>
          <p:nvPr>
            <p:ph type="body" idx="13"/>
          </p:nvPr>
        </p:nvSpPr>
        <p:spPr>
          <a:xfrm>
            <a:off x="4587717" y="4312813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378" lvl="1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566" lvl="2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754" lvl="3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5943" lvl="4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58" name="Google Shape;1958;p276"/>
          <p:cNvSpPr txBox="1">
            <a:spLocks noGrp="1"/>
          </p:cNvSpPr>
          <p:nvPr>
            <p:ph type="body" idx="14"/>
          </p:nvPr>
        </p:nvSpPr>
        <p:spPr>
          <a:xfrm>
            <a:off x="191503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79393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378" lvl="1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566" lvl="2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754" lvl="3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5943" lvl="4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59" name="Google Shape;1959;p276"/>
          <p:cNvSpPr txBox="1">
            <a:spLocks noGrp="1"/>
          </p:cNvSpPr>
          <p:nvPr>
            <p:ph type="body" idx="15"/>
          </p:nvPr>
        </p:nvSpPr>
        <p:spPr>
          <a:xfrm>
            <a:off x="191503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378" lvl="1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566" lvl="2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754" lvl="3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5943" lvl="4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60" name="Google Shape;1960;p276"/>
          <p:cNvSpPr txBox="1">
            <a:spLocks noGrp="1"/>
          </p:cNvSpPr>
          <p:nvPr>
            <p:ph type="body" idx="16"/>
          </p:nvPr>
        </p:nvSpPr>
        <p:spPr>
          <a:xfrm>
            <a:off x="191503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79393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378" lvl="1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566" lvl="2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754" lvl="3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5943" lvl="4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61" name="Google Shape;1961;p276"/>
          <p:cNvSpPr txBox="1">
            <a:spLocks noGrp="1"/>
          </p:cNvSpPr>
          <p:nvPr>
            <p:ph type="body" idx="17"/>
          </p:nvPr>
        </p:nvSpPr>
        <p:spPr>
          <a:xfrm>
            <a:off x="191503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378" lvl="1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566" lvl="2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754" lvl="3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5943" lvl="4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62" name="Google Shape;1962;p276"/>
          <p:cNvSpPr txBox="1">
            <a:spLocks noGrp="1"/>
          </p:cNvSpPr>
          <p:nvPr>
            <p:ph type="body" idx="18"/>
          </p:nvPr>
        </p:nvSpPr>
        <p:spPr>
          <a:xfrm>
            <a:off x="1312269" y="611189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79393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378" lvl="1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566" lvl="2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754" lvl="3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5943" lvl="4" indent="-2793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63" name="Google Shape;1963;p276"/>
          <p:cNvSpPr txBox="1">
            <a:spLocks noGrp="1"/>
          </p:cNvSpPr>
          <p:nvPr>
            <p:ph type="body" idx="19"/>
          </p:nvPr>
        </p:nvSpPr>
        <p:spPr>
          <a:xfrm>
            <a:off x="1312269" y="308982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378" lvl="1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566" lvl="2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754" lvl="3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5943" lvl="4" indent="-31749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64" name="Google Shape;1964;p276"/>
          <p:cNvSpPr txBox="1">
            <a:spLocks noGrp="1"/>
          </p:cNvSpPr>
          <p:nvPr>
            <p:ph type="title"/>
          </p:nvPr>
        </p:nvSpPr>
        <p:spPr>
          <a:xfrm>
            <a:off x="4314824" y="342900"/>
            <a:ext cx="45720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4887658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">
  <p:cSld name="13">
    <p:spTree>
      <p:nvGrpSpPr>
        <p:cNvPr id="1" name="Shape 1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" name="Google Shape;1966;p277"/>
          <p:cNvSpPr/>
          <p:nvPr/>
        </p:nvSpPr>
        <p:spPr>
          <a:xfrm>
            <a:off x="670836" y="1043878"/>
            <a:ext cx="8487900" cy="473100"/>
          </a:xfrm>
          <a:prstGeom prst="rect">
            <a:avLst/>
          </a:prstGeom>
          <a:solidFill>
            <a:srgbClr val="DEE6EE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7" name="Google Shape;1967;p277"/>
          <p:cNvSpPr txBox="1">
            <a:spLocks noGrp="1"/>
          </p:cNvSpPr>
          <p:nvPr>
            <p:ph type="body" idx="1"/>
          </p:nvPr>
        </p:nvSpPr>
        <p:spPr>
          <a:xfrm>
            <a:off x="749901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61941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378" lvl="1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566" lvl="2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754" lvl="3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5943" lvl="4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68" name="Google Shape;1968;p277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378" lvl="1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566" lvl="2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754" lvl="3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5943" lvl="4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69" name="Google Shape;1969;p277"/>
          <p:cNvSpPr txBox="1">
            <a:spLocks noGrp="1"/>
          </p:cNvSpPr>
          <p:nvPr>
            <p:ph type="body" idx="3"/>
          </p:nvPr>
        </p:nvSpPr>
        <p:spPr>
          <a:xfrm>
            <a:off x="2307697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61941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378" lvl="1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566" lvl="2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754" lvl="3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5943" lvl="4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70" name="Google Shape;1970;p277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378" lvl="1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566" lvl="2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754" lvl="3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5943" lvl="4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71" name="Google Shape;1971;p277"/>
          <p:cNvSpPr txBox="1">
            <a:spLocks noGrp="1"/>
          </p:cNvSpPr>
          <p:nvPr>
            <p:ph type="body" idx="5"/>
          </p:nvPr>
        </p:nvSpPr>
        <p:spPr>
          <a:xfrm>
            <a:off x="3865492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61941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378" lvl="1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566" lvl="2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754" lvl="3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5943" lvl="4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72" name="Google Shape;1972;p277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378" lvl="1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566" lvl="2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754" lvl="3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5943" lvl="4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73" name="Google Shape;1973;p277"/>
          <p:cNvSpPr txBox="1">
            <a:spLocks noGrp="1"/>
          </p:cNvSpPr>
          <p:nvPr>
            <p:ph type="body" idx="7"/>
          </p:nvPr>
        </p:nvSpPr>
        <p:spPr>
          <a:xfrm>
            <a:off x="5423288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61941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378" lvl="1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566" lvl="2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754" lvl="3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5943" lvl="4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74" name="Google Shape;1974;p277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378" lvl="1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566" lvl="2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754" lvl="3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5943" lvl="4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75" name="Google Shape;1975;p277"/>
          <p:cNvSpPr txBox="1">
            <a:spLocks noGrp="1"/>
          </p:cNvSpPr>
          <p:nvPr>
            <p:ph type="body" idx="9"/>
          </p:nvPr>
        </p:nvSpPr>
        <p:spPr>
          <a:xfrm>
            <a:off x="6981084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61941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378" lvl="1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566" lvl="2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754" lvl="3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5943" lvl="4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976" name="Google Shape;1976;p277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17492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378" lvl="1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566" lvl="2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754" lvl="3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5943" lvl="4" indent="-36194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132" lvl="5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cxnSp>
        <p:nvCxnSpPr>
          <p:cNvPr id="1977" name="Google Shape;1977;p277"/>
          <p:cNvCxnSpPr/>
          <p:nvPr/>
        </p:nvCxnSpPr>
        <p:spPr>
          <a:xfrm>
            <a:off x="689498" y="1034012"/>
            <a:ext cx="8478000" cy="9600"/>
          </a:xfrm>
          <a:prstGeom prst="straightConnector1">
            <a:avLst/>
          </a:prstGeom>
          <a:noFill/>
          <a:ln w="19050" cap="flat" cmpd="sng">
            <a:solidFill>
              <a:srgbClr val="9399A1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978" name="Google Shape;1978;p277"/>
          <p:cNvGrpSpPr/>
          <p:nvPr/>
        </p:nvGrpSpPr>
        <p:grpSpPr>
          <a:xfrm>
            <a:off x="6821321" y="988772"/>
            <a:ext cx="147300" cy="3224412"/>
            <a:chOff x="6821321" y="988772"/>
            <a:chExt cx="147300" cy="3224412"/>
          </a:xfrm>
        </p:grpSpPr>
        <p:cxnSp>
          <p:nvCxnSpPr>
            <p:cNvPr id="1979" name="Google Shape;1979;p277"/>
            <p:cNvCxnSpPr/>
            <p:nvPr/>
          </p:nvCxnSpPr>
          <p:spPr>
            <a:xfrm>
              <a:off x="6895051" y="1062502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980" name="Google Shape;1980;p277"/>
            <p:cNvSpPr/>
            <p:nvPr/>
          </p:nvSpPr>
          <p:spPr>
            <a:xfrm>
              <a:off x="6821321" y="988772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1" name="Google Shape;1981;p277"/>
            <p:cNvSpPr/>
            <p:nvPr/>
          </p:nvSpPr>
          <p:spPr>
            <a:xfrm>
              <a:off x="6821321" y="4065884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982" name="Google Shape;1982;p277"/>
          <p:cNvCxnSpPr/>
          <p:nvPr/>
        </p:nvCxnSpPr>
        <p:spPr>
          <a:xfrm>
            <a:off x="718556" y="1519631"/>
            <a:ext cx="8430300" cy="9600"/>
          </a:xfrm>
          <a:prstGeom prst="straightConnector1">
            <a:avLst/>
          </a:prstGeom>
          <a:noFill/>
          <a:ln w="72375" cap="flat" cmpd="sng">
            <a:solidFill>
              <a:srgbClr val="4F81BD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983" name="Google Shape;1983;p277"/>
          <p:cNvGrpSpPr/>
          <p:nvPr/>
        </p:nvGrpSpPr>
        <p:grpSpPr>
          <a:xfrm>
            <a:off x="585805" y="988773"/>
            <a:ext cx="147302" cy="3224412"/>
            <a:chOff x="585805" y="988773"/>
            <a:chExt cx="147302" cy="3224412"/>
          </a:xfrm>
        </p:grpSpPr>
        <p:cxnSp>
          <p:nvCxnSpPr>
            <p:cNvPr id="1984" name="Google Shape;1984;p277"/>
            <p:cNvCxnSpPr/>
            <p:nvPr/>
          </p:nvCxnSpPr>
          <p:spPr>
            <a:xfrm>
              <a:off x="659537" y="1062503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985" name="Google Shape;1985;p277"/>
            <p:cNvSpPr/>
            <p:nvPr/>
          </p:nvSpPr>
          <p:spPr>
            <a:xfrm>
              <a:off x="585805" y="988773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6" name="Google Shape;1986;p277"/>
            <p:cNvSpPr/>
            <p:nvPr/>
          </p:nvSpPr>
          <p:spPr>
            <a:xfrm>
              <a:off x="585807" y="4065885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87" name="Google Shape;1987;p277"/>
          <p:cNvGrpSpPr/>
          <p:nvPr/>
        </p:nvGrpSpPr>
        <p:grpSpPr>
          <a:xfrm>
            <a:off x="563188" y="1414169"/>
            <a:ext cx="198900" cy="198900"/>
            <a:chOff x="563188" y="1414169"/>
            <a:chExt cx="198900" cy="198900"/>
          </a:xfrm>
        </p:grpSpPr>
        <p:sp>
          <p:nvSpPr>
            <p:cNvPr id="1988" name="Google Shape;1988;p277"/>
            <p:cNvSpPr/>
            <p:nvPr/>
          </p:nvSpPr>
          <p:spPr>
            <a:xfrm>
              <a:off x="563188" y="1414169"/>
              <a:ext cx="198900" cy="198900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55"/>
                <a:buFont typeface="Arial"/>
                <a:buNone/>
              </a:pPr>
              <a:endParaRPr sz="45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9" name="Google Shape;1989;p277"/>
            <p:cNvSpPr/>
            <p:nvPr/>
          </p:nvSpPr>
          <p:spPr>
            <a:xfrm>
              <a:off x="611194" y="1462175"/>
              <a:ext cx="102900" cy="102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0" name="Google Shape;1990;p277"/>
          <p:cNvGrpSpPr/>
          <p:nvPr/>
        </p:nvGrpSpPr>
        <p:grpSpPr>
          <a:xfrm>
            <a:off x="2156678" y="988772"/>
            <a:ext cx="147300" cy="3224412"/>
            <a:chOff x="2156678" y="988772"/>
            <a:chExt cx="147300" cy="3224412"/>
          </a:xfrm>
        </p:grpSpPr>
        <p:cxnSp>
          <p:nvCxnSpPr>
            <p:cNvPr id="1991" name="Google Shape;1991;p277"/>
            <p:cNvCxnSpPr/>
            <p:nvPr/>
          </p:nvCxnSpPr>
          <p:spPr>
            <a:xfrm>
              <a:off x="2230408" y="1062502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992" name="Google Shape;1992;p277"/>
            <p:cNvSpPr/>
            <p:nvPr/>
          </p:nvSpPr>
          <p:spPr>
            <a:xfrm>
              <a:off x="2156678" y="988772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3" name="Google Shape;1993;p277"/>
            <p:cNvSpPr/>
            <p:nvPr/>
          </p:nvSpPr>
          <p:spPr>
            <a:xfrm>
              <a:off x="2156678" y="4065884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4" name="Google Shape;1994;p277"/>
          <p:cNvGrpSpPr/>
          <p:nvPr/>
        </p:nvGrpSpPr>
        <p:grpSpPr>
          <a:xfrm>
            <a:off x="2135435" y="1414169"/>
            <a:ext cx="198900" cy="198900"/>
            <a:chOff x="2135435" y="1414169"/>
            <a:chExt cx="198900" cy="198900"/>
          </a:xfrm>
        </p:grpSpPr>
        <p:sp>
          <p:nvSpPr>
            <p:cNvPr id="1995" name="Google Shape;1995;p277"/>
            <p:cNvSpPr/>
            <p:nvPr/>
          </p:nvSpPr>
          <p:spPr>
            <a:xfrm>
              <a:off x="2135435" y="1414169"/>
              <a:ext cx="198900" cy="198900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55"/>
                <a:buFont typeface="Arial"/>
                <a:buNone/>
              </a:pPr>
              <a:endParaRPr sz="45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6" name="Google Shape;1996;p277"/>
            <p:cNvSpPr/>
            <p:nvPr/>
          </p:nvSpPr>
          <p:spPr>
            <a:xfrm>
              <a:off x="2183441" y="1462175"/>
              <a:ext cx="102900" cy="102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7" name="Google Shape;1997;p277"/>
          <p:cNvGrpSpPr/>
          <p:nvPr/>
        </p:nvGrpSpPr>
        <p:grpSpPr>
          <a:xfrm>
            <a:off x="6798713" y="1414169"/>
            <a:ext cx="198900" cy="198900"/>
            <a:chOff x="6798713" y="1414169"/>
            <a:chExt cx="198900" cy="198900"/>
          </a:xfrm>
        </p:grpSpPr>
        <p:sp>
          <p:nvSpPr>
            <p:cNvPr id="1998" name="Google Shape;1998;p277"/>
            <p:cNvSpPr/>
            <p:nvPr/>
          </p:nvSpPr>
          <p:spPr>
            <a:xfrm>
              <a:off x="6798713" y="1414169"/>
              <a:ext cx="198900" cy="198900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55"/>
                <a:buFont typeface="Arial"/>
                <a:buNone/>
              </a:pPr>
              <a:endParaRPr sz="45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9" name="Google Shape;1999;p277"/>
            <p:cNvSpPr/>
            <p:nvPr/>
          </p:nvSpPr>
          <p:spPr>
            <a:xfrm>
              <a:off x="6846719" y="1462175"/>
              <a:ext cx="102900" cy="102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00" name="Google Shape;2000;p277"/>
          <p:cNvGrpSpPr/>
          <p:nvPr/>
        </p:nvGrpSpPr>
        <p:grpSpPr>
          <a:xfrm>
            <a:off x="3727561" y="988772"/>
            <a:ext cx="147300" cy="3224412"/>
            <a:chOff x="3727561" y="988772"/>
            <a:chExt cx="147300" cy="3224412"/>
          </a:xfrm>
        </p:grpSpPr>
        <p:cxnSp>
          <p:nvCxnSpPr>
            <p:cNvPr id="2001" name="Google Shape;2001;p277"/>
            <p:cNvCxnSpPr/>
            <p:nvPr/>
          </p:nvCxnSpPr>
          <p:spPr>
            <a:xfrm>
              <a:off x="3801291" y="1062502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002" name="Google Shape;2002;p277"/>
            <p:cNvSpPr/>
            <p:nvPr/>
          </p:nvSpPr>
          <p:spPr>
            <a:xfrm>
              <a:off x="3727561" y="988772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3" name="Google Shape;2003;p277"/>
            <p:cNvSpPr/>
            <p:nvPr/>
          </p:nvSpPr>
          <p:spPr>
            <a:xfrm>
              <a:off x="3727561" y="4065884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04" name="Google Shape;2004;p277"/>
          <p:cNvSpPr/>
          <p:nvPr/>
        </p:nvSpPr>
        <p:spPr>
          <a:xfrm>
            <a:off x="3703820" y="1414169"/>
            <a:ext cx="198900" cy="198900"/>
          </a:xfrm>
          <a:prstGeom prst="ellipse">
            <a:avLst/>
          </a:prstGeom>
          <a:solidFill>
            <a:srgbClr val="4F81B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5"/>
              <a:buFont typeface="Arial"/>
              <a:buNone/>
            </a:pPr>
            <a:endParaRPr sz="455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5" name="Google Shape;2005;p277"/>
          <p:cNvSpPr/>
          <p:nvPr/>
        </p:nvSpPr>
        <p:spPr>
          <a:xfrm>
            <a:off x="3751825" y="1462175"/>
            <a:ext cx="102900" cy="102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Arial"/>
              <a:buNone/>
            </a:pPr>
            <a:endParaRPr sz="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06" name="Google Shape;2006;p277"/>
          <p:cNvGrpSpPr/>
          <p:nvPr/>
        </p:nvGrpSpPr>
        <p:grpSpPr>
          <a:xfrm>
            <a:off x="5298443" y="988772"/>
            <a:ext cx="147300" cy="3224412"/>
            <a:chOff x="5298443" y="988772"/>
            <a:chExt cx="147300" cy="3224412"/>
          </a:xfrm>
        </p:grpSpPr>
        <p:cxnSp>
          <p:nvCxnSpPr>
            <p:cNvPr id="2007" name="Google Shape;2007;p277"/>
            <p:cNvCxnSpPr/>
            <p:nvPr/>
          </p:nvCxnSpPr>
          <p:spPr>
            <a:xfrm>
              <a:off x="5372173" y="1062502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008" name="Google Shape;2008;p277"/>
            <p:cNvSpPr/>
            <p:nvPr/>
          </p:nvSpPr>
          <p:spPr>
            <a:xfrm>
              <a:off x="5298443" y="988772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9" name="Google Shape;2009;p277"/>
            <p:cNvSpPr/>
            <p:nvPr/>
          </p:nvSpPr>
          <p:spPr>
            <a:xfrm>
              <a:off x="5298443" y="4065884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10" name="Google Shape;2010;p277"/>
          <p:cNvGrpSpPr/>
          <p:nvPr/>
        </p:nvGrpSpPr>
        <p:grpSpPr>
          <a:xfrm>
            <a:off x="5277443" y="1414169"/>
            <a:ext cx="198900" cy="198900"/>
            <a:chOff x="5277443" y="1414169"/>
            <a:chExt cx="198900" cy="198900"/>
          </a:xfrm>
        </p:grpSpPr>
        <p:sp>
          <p:nvSpPr>
            <p:cNvPr id="2011" name="Google Shape;2011;p277"/>
            <p:cNvSpPr/>
            <p:nvPr/>
          </p:nvSpPr>
          <p:spPr>
            <a:xfrm>
              <a:off x="5277443" y="1414169"/>
              <a:ext cx="198900" cy="198900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55"/>
                <a:buFont typeface="Arial"/>
                <a:buNone/>
              </a:pPr>
              <a:endParaRPr sz="45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2" name="Google Shape;2012;p277"/>
            <p:cNvSpPr/>
            <p:nvPr/>
          </p:nvSpPr>
          <p:spPr>
            <a:xfrm>
              <a:off x="5325449" y="1462175"/>
              <a:ext cx="102900" cy="102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13" name="Google Shape;2013;p277"/>
          <p:cNvSpPr/>
          <p:nvPr/>
        </p:nvSpPr>
        <p:spPr>
          <a:xfrm>
            <a:off x="508183" y="4440432"/>
            <a:ext cx="7953300" cy="315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015728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2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5" name="Google Shape;2015;p27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6" name="Google Shape;2016;p27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301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/>
            </a:lvl1pPr>
            <a:lvl2pPr marL="914378" lvl="1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/>
            </a:lvl2pPr>
            <a:lvl3pPr marL="1371566" lvl="2" indent="-3047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/>
            </a:lvl3pPr>
            <a:lvl4pPr marL="1828754" lvl="3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4pPr>
            <a:lvl5pPr marL="2285943" lvl="4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5pPr>
            <a:lvl6pPr marL="2743132" lvl="5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320" lvl="6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509" lvl="7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697" lvl="8" indent="-29209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2017" name="Google Shape;2017;p27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38988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4">
  <p:cSld name="2 4">
    <p:spTree>
      <p:nvGrpSpPr>
        <p:cNvPr id="1" name="Shape 2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9" name="Google Shape;2019;p279"/>
          <p:cNvSpPr txBox="1">
            <a:spLocks noGrp="1"/>
          </p:cNvSpPr>
          <p:nvPr>
            <p:ph type="body" idx="1"/>
          </p:nvPr>
        </p:nvSpPr>
        <p:spPr>
          <a:xfrm>
            <a:off x="323850" y="971550"/>
            <a:ext cx="8496300" cy="3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330192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AutoNum type="arabicPeriod"/>
              <a:defRPr>
                <a:solidFill>
                  <a:srgbClr val="035C79"/>
                </a:solidFill>
              </a:defRPr>
            </a:lvl1pPr>
            <a:lvl2pPr marL="914378" lvl="1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035C79"/>
                </a:solidFill>
              </a:defRPr>
            </a:lvl2pPr>
            <a:lvl3pPr marL="1371566" lvl="2" indent="-3047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AutoNum type="arabicPeriod"/>
              <a:defRPr>
                <a:solidFill>
                  <a:srgbClr val="035C79"/>
                </a:solidFill>
              </a:defRPr>
            </a:lvl3pPr>
            <a:lvl4pPr marL="1828754" lvl="3" indent="-2920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AutoNum type="arabicPeriod"/>
              <a:defRPr/>
            </a:lvl4pPr>
            <a:lvl5pPr marL="2285943" lvl="4" indent="-2793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AutoNum type="arabicPeriod"/>
              <a:defRPr/>
            </a:lvl5pPr>
            <a:lvl6pPr marL="2743132" lvl="5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6pPr>
            <a:lvl7pPr marL="3200320" lvl="6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7pPr>
            <a:lvl8pPr marL="3657509" lvl="7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8pPr>
            <a:lvl9pPr marL="4114697" lvl="8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2020" name="Google Shape;2020;p279"/>
          <p:cNvSpPr txBox="1">
            <a:spLocks noGrp="1"/>
          </p:cNvSpPr>
          <p:nvPr>
            <p:ph type="body" idx="2"/>
          </p:nvPr>
        </p:nvSpPr>
        <p:spPr>
          <a:xfrm>
            <a:off x="323193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189" lvl="0" indent="-2285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/>
            </a:lvl1pPr>
            <a:lvl2pPr marL="914378" lvl="1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AutoNum type="arabicPeriod"/>
              <a:defRPr sz="900"/>
            </a:lvl2pPr>
            <a:lvl3pPr marL="1371566" lvl="2" indent="-3047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AutoNum type="arabicPeriod"/>
              <a:defRPr sz="900"/>
            </a:lvl3pPr>
            <a:lvl4pPr marL="1828754" lvl="3" indent="-2920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AutoNum type="arabicPeriod"/>
              <a:defRPr sz="900"/>
            </a:lvl4pPr>
            <a:lvl5pPr marL="2285943" lvl="4" indent="-2793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AutoNum type="arabicPeriod"/>
              <a:defRPr sz="900"/>
            </a:lvl5pPr>
            <a:lvl6pPr marL="2743132" lvl="5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6pPr>
            <a:lvl7pPr marL="3200320" lvl="6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7pPr>
            <a:lvl8pPr marL="3657509" lvl="7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8pPr>
            <a:lvl9pPr marL="4114697" lvl="8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2021" name="Google Shape;2021;p279"/>
          <p:cNvSpPr txBox="1">
            <a:spLocks noGrp="1"/>
          </p:cNvSpPr>
          <p:nvPr>
            <p:ph type="body" idx="3"/>
          </p:nvPr>
        </p:nvSpPr>
        <p:spPr>
          <a:xfrm>
            <a:off x="4310446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189" lvl="0" indent="-2285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/>
            </a:lvl1pPr>
            <a:lvl2pPr marL="914378" lvl="1" indent="-31749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AutoNum type="arabicPeriod"/>
              <a:defRPr sz="900"/>
            </a:lvl2pPr>
            <a:lvl3pPr marL="1371566" lvl="2" indent="-3047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AutoNum type="arabicPeriod"/>
              <a:defRPr sz="900"/>
            </a:lvl3pPr>
            <a:lvl4pPr marL="1828754" lvl="3" indent="-2920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AutoNum type="arabicPeriod"/>
              <a:defRPr sz="900"/>
            </a:lvl4pPr>
            <a:lvl5pPr marL="2285943" lvl="4" indent="-27939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AutoNum type="arabicPeriod"/>
              <a:defRPr sz="900"/>
            </a:lvl5pPr>
            <a:lvl6pPr marL="2743132" lvl="5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6pPr>
            <a:lvl7pPr marL="3200320" lvl="6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7pPr>
            <a:lvl8pPr marL="3657509" lvl="7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8pPr>
            <a:lvl9pPr marL="4114697" lvl="8" indent="-32384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2022" name="Google Shape;2022;p279"/>
          <p:cNvSpPr txBox="1">
            <a:spLocks noGrp="1"/>
          </p:cNvSpPr>
          <p:nvPr>
            <p:ph type="title"/>
          </p:nvPr>
        </p:nvSpPr>
        <p:spPr>
          <a:xfrm>
            <a:off x="323850" y="205981"/>
            <a:ext cx="849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744746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Text">
  <p:cSld name="1_Title and Text">
    <p:spTree>
      <p:nvGrpSpPr>
        <p:cNvPr id="1" name="Shape 2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4" name="Google Shape;2024;p280"/>
          <p:cNvSpPr txBox="1">
            <a:spLocks noGrp="1"/>
          </p:cNvSpPr>
          <p:nvPr>
            <p:ph type="body" idx="1"/>
          </p:nvPr>
        </p:nvSpPr>
        <p:spPr>
          <a:xfrm>
            <a:off x="409904" y="923112"/>
            <a:ext cx="8261100" cy="14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189" marR="0" lvl="0" indent="-336542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8" marR="0" lvl="1" indent="-33654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−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66" marR="0" lvl="2" indent="-33654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−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54" marR="0" lvl="3" indent="-33654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−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43" marR="0" lvl="4" indent="-33654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−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32" marR="0" lvl="5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320" marR="0" lvl="6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509" marR="0" lvl="7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97" marR="0" lvl="8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25" name="Google Shape;2025;p280"/>
          <p:cNvSpPr/>
          <p:nvPr/>
        </p:nvSpPr>
        <p:spPr>
          <a:xfrm rot="10800000">
            <a:off x="0" y="-24"/>
            <a:ext cx="9144000" cy="641100"/>
          </a:xfrm>
          <a:prstGeom prst="rect">
            <a:avLst/>
          </a:prstGeom>
          <a:solidFill>
            <a:srgbClr val="2189B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26" name="Google Shape;2026;p28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74711" y="141161"/>
            <a:ext cx="996325" cy="358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96030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2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8" name="Google Shape;2028;p281"/>
          <p:cNvSpPr txBox="1">
            <a:spLocks noGrp="1"/>
          </p:cNvSpPr>
          <p:nvPr>
            <p:ph type="body" idx="1"/>
          </p:nvPr>
        </p:nvSpPr>
        <p:spPr>
          <a:xfrm>
            <a:off x="409904" y="923112"/>
            <a:ext cx="8261100" cy="14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189" marR="0" lvl="0" indent="-323842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8" marR="0" lvl="1" indent="-32384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mo"/>
              <a:buChar char="−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66" marR="0" lvl="2" indent="-32384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mo"/>
              <a:buChar char="−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54" marR="0" lvl="3" indent="-32384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mo"/>
              <a:buChar char="−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43" marR="0" lvl="4" indent="-32384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mo"/>
              <a:buChar char="−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32" marR="0" lvl="5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320" marR="0" lvl="6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509" marR="0" lvl="7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97" marR="0" lvl="8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29" name="Google Shape;2029;p281"/>
          <p:cNvSpPr txBox="1">
            <a:spLocks noGrp="1"/>
          </p:cNvSpPr>
          <p:nvPr>
            <p:ph type="sldNum" idx="12"/>
          </p:nvPr>
        </p:nvSpPr>
        <p:spPr>
          <a:xfrm>
            <a:off x="8524229" y="4776278"/>
            <a:ext cx="588600" cy="22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030" name="Google Shape;2030;p281"/>
          <p:cNvSpPr/>
          <p:nvPr/>
        </p:nvSpPr>
        <p:spPr>
          <a:xfrm rot="10800000">
            <a:off x="0" y="-24"/>
            <a:ext cx="9144000" cy="641100"/>
          </a:xfrm>
          <a:prstGeom prst="rect">
            <a:avLst/>
          </a:prstGeom>
          <a:solidFill>
            <a:srgbClr val="2189B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31" name="Google Shape;2031;p28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74711" y="176902"/>
            <a:ext cx="996325" cy="2872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013562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0" name="Google Shape;2040;p28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1" name="Google Shape;2041;p28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317492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  <a:defRPr/>
            </a:lvl1pPr>
            <a:lvl2pPr marL="914378" lvl="1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  <a:defRPr/>
            </a:lvl2pPr>
            <a:lvl3pPr marL="1371566" lvl="2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  <a:defRPr/>
            </a:lvl3pPr>
            <a:lvl4pPr marL="1828754" lvl="3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  <a:defRPr/>
            </a:lvl4pPr>
            <a:lvl5pPr marL="2285943" lvl="4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  <a:defRPr/>
            </a:lvl5pPr>
            <a:lvl6pPr marL="2743132" lvl="5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  <a:defRPr/>
            </a:lvl6pPr>
            <a:lvl7pPr marL="3200320" lvl="6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  <a:defRPr/>
            </a:lvl7pPr>
            <a:lvl8pPr marL="3657509" lvl="7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  <a:defRPr/>
            </a:lvl8pPr>
            <a:lvl9pPr marL="4114697" lvl="8" indent="-31749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2042" name="Google Shape;2042;p28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2043" name="Google Shape;2043;p28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2044" name="Google Shape;2044;p28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1098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2078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289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14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51" name="Google Shape;951;p1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78838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55146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50416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54697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384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54423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64206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536696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05350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54" lvl="0" indent="-317468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1pPr>
            <a:lvl2pPr marL="914310" lvl="1" indent="-304771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2pPr>
            <a:lvl3pPr marL="1371464" lvl="2" indent="-29207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3pPr>
            <a:lvl4pPr marL="1828619" lvl="3" indent="-28572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4pPr>
            <a:lvl5pPr marL="2285772" lvl="4" indent="-28572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5pPr>
            <a:lvl6pPr marL="2742926" lvl="5" indent="-28572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6pPr>
            <a:lvl7pPr marL="3200080" lvl="6" indent="-28572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7pPr>
            <a:lvl8pPr marL="3657235" lvl="7" indent="-28572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8pPr>
            <a:lvl9pPr marL="4114391" lvl="8" indent="-28572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54" lvl="0" indent="-317468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1pPr>
            <a:lvl2pPr marL="914310" lvl="1" indent="-304771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2pPr>
            <a:lvl3pPr marL="1371464" lvl="2" indent="-29207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3pPr>
            <a:lvl4pPr marL="1828619" lvl="3" indent="-28572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4pPr>
            <a:lvl5pPr marL="2285772" lvl="4" indent="-28572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5pPr>
            <a:lvl6pPr marL="2742926" lvl="5" indent="-28572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6pPr>
            <a:lvl7pPr marL="3200080" lvl="6" indent="-28572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7pPr>
            <a:lvl8pPr marL="3657235" lvl="7" indent="-28572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8pPr>
            <a:lvl9pPr marL="4114391" lvl="8" indent="-28572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083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14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54" name="Google Shape;954;p14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55" name="Google Shape;955;p1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6242427"/>
      </p:ext>
    </p:extLst>
  </p:cSld>
  <p:clrMapOvr>
    <a:masterClrMapping/>
  </p:clrMapOvr>
  <p:transition spd="slow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0"/>
          <p:cNvSpPr txBox="1">
            <a:spLocks noGrp="1"/>
          </p:cNvSpPr>
          <p:nvPr>
            <p:ph type="ctrTitle"/>
          </p:nvPr>
        </p:nvSpPr>
        <p:spPr>
          <a:xfrm>
            <a:off x="342900" y="1065213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0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lvl="0" algn="ctr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1806156"/>
      </p:ext>
    </p:extLst>
  </p:cSld>
  <p:clrMapOvr>
    <a:masterClrMapping/>
  </p:clrMapOvr>
  <p:transition spd="slow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8653643"/>
      </p:ext>
    </p:extLst>
  </p:cSld>
  <p:clrMapOvr>
    <a:masterClrMapping/>
  </p:clrMapOvr>
  <p:transition spd="slow"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2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2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7016601"/>
      </p:ext>
    </p:extLst>
  </p:cSld>
  <p:clrMapOvr>
    <a:masterClrMapping/>
  </p:clrMapOvr>
  <p:transition spd="slow"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3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14" name="Google Shape;114;p23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0638696"/>
      </p:ext>
    </p:extLst>
  </p:cSld>
  <p:clrMapOvr>
    <a:masterClrMapping/>
  </p:clrMapOvr>
  <p:transition spd="slow"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4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4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2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1024514"/>
      </p:ext>
    </p:extLst>
  </p:cSld>
  <p:clrMapOvr>
    <a:masterClrMapping/>
  </p:clrMapOvr>
  <p:transition spd="slow"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5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3485661"/>
      </p:ext>
    </p:extLst>
  </p:cSld>
  <p:clrMapOvr>
    <a:masterClrMapping/>
  </p:clrMapOvr>
  <p:transition spd="slow"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6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200" cy="5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6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700" cy="29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35" name="Google Shape;135;p26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36" name="Google Shape;136;p2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2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3804843"/>
      </p:ext>
    </p:extLst>
  </p:cSld>
  <p:clrMapOvr>
    <a:masterClrMapping/>
  </p:clrMapOvr>
  <p:transition spd="slow"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7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R="0" lvl="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Google Shape;142;p27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43" name="Google Shape;143;p2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0578504"/>
      </p:ext>
    </p:extLst>
  </p:cSld>
  <p:clrMapOvr>
    <a:masterClrMapping/>
  </p:clrMapOvr>
  <p:transition spd="slow"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8"/>
          <p:cNvSpPr txBox="1">
            <a:spLocks noGrp="1"/>
          </p:cNvSpPr>
          <p:nvPr>
            <p:ph type="body" idx="1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2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0939453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14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58" name="Google Shape;958;p14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59" name="Google Shape;959;p14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60" name="Google Shape;960;p1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9"/>
          <p:cNvSpPr txBox="1">
            <a:spLocks noGrp="1"/>
          </p:cNvSpPr>
          <p:nvPr>
            <p:ph type="title"/>
          </p:nvPr>
        </p:nvSpPr>
        <p:spPr>
          <a:xfrm rot="5400000">
            <a:off x="2366250" y="1085769"/>
            <a:ext cx="2925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9"/>
          <p:cNvSpPr txBox="1">
            <a:spLocks noGrp="1"/>
          </p:cNvSpPr>
          <p:nvPr>
            <p:ph type="body" idx="1"/>
          </p:nvPr>
        </p:nvSpPr>
        <p:spPr>
          <a:xfrm rot="5400000">
            <a:off x="270750" y="95169"/>
            <a:ext cx="2925600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2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2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3422211"/>
      </p:ext>
    </p:extLst>
  </p:cSld>
  <p:clrMapOvr>
    <a:masterClrMapping/>
  </p:clrMapOvr>
  <p:transition spd="slow"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ght">
  <p:cSld name="eigh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0"/>
          <p:cNvSpPr>
            <a:spLocks noGrp="1"/>
          </p:cNvSpPr>
          <p:nvPr>
            <p:ph type="pic" idx="2"/>
          </p:nvPr>
        </p:nvSpPr>
        <p:spPr>
          <a:xfrm>
            <a:off x="6491674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60" name="Google Shape;160;p30"/>
          <p:cNvSpPr txBox="1">
            <a:spLocks noGrp="1"/>
          </p:cNvSpPr>
          <p:nvPr>
            <p:ph type="body" idx="1"/>
          </p:nvPr>
        </p:nvSpPr>
        <p:spPr>
          <a:xfrm>
            <a:off x="728307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0"/>
          <p:cNvSpPr txBox="1">
            <a:spLocks noGrp="1"/>
          </p:cNvSpPr>
          <p:nvPr>
            <p:ph type="body" idx="3"/>
          </p:nvPr>
        </p:nvSpPr>
        <p:spPr>
          <a:xfrm>
            <a:off x="728307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30"/>
          <p:cNvSpPr>
            <a:spLocks noGrp="1"/>
          </p:cNvSpPr>
          <p:nvPr>
            <p:ph type="pic" idx="4"/>
          </p:nvPr>
        </p:nvSpPr>
        <p:spPr>
          <a:xfrm>
            <a:off x="3827599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63" name="Google Shape;163;p30"/>
          <p:cNvSpPr>
            <a:spLocks noGrp="1"/>
          </p:cNvSpPr>
          <p:nvPr>
            <p:ph type="pic" idx="5"/>
          </p:nvPr>
        </p:nvSpPr>
        <p:spPr>
          <a:xfrm>
            <a:off x="1163523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64" name="Google Shape;164;p30"/>
          <p:cNvSpPr>
            <a:spLocks noGrp="1"/>
          </p:cNvSpPr>
          <p:nvPr>
            <p:ph type="pic" idx="6"/>
          </p:nvPr>
        </p:nvSpPr>
        <p:spPr>
          <a:xfrm>
            <a:off x="6491674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65" name="Google Shape;165;p30"/>
          <p:cNvSpPr>
            <a:spLocks noGrp="1"/>
          </p:cNvSpPr>
          <p:nvPr>
            <p:ph type="pic" idx="7"/>
          </p:nvPr>
        </p:nvSpPr>
        <p:spPr>
          <a:xfrm>
            <a:off x="3827599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66" name="Google Shape;166;p30"/>
          <p:cNvSpPr>
            <a:spLocks noGrp="1"/>
          </p:cNvSpPr>
          <p:nvPr>
            <p:ph type="pic" idx="8"/>
          </p:nvPr>
        </p:nvSpPr>
        <p:spPr>
          <a:xfrm>
            <a:off x="1163523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67" name="Google Shape;167;p30"/>
          <p:cNvSpPr>
            <a:spLocks noGrp="1"/>
          </p:cNvSpPr>
          <p:nvPr>
            <p:ph type="pic" idx="9"/>
          </p:nvPr>
        </p:nvSpPr>
        <p:spPr>
          <a:xfrm>
            <a:off x="571876" y="229540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68" name="Google Shape;168;p30"/>
          <p:cNvSpPr>
            <a:spLocks noGrp="1"/>
          </p:cNvSpPr>
          <p:nvPr>
            <p:ph type="pic" idx="13"/>
          </p:nvPr>
        </p:nvSpPr>
        <p:spPr>
          <a:xfrm>
            <a:off x="3827599" y="431236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69" name="Google Shape;169;p30"/>
          <p:cNvSpPr txBox="1">
            <a:spLocks noGrp="1"/>
          </p:cNvSpPr>
          <p:nvPr>
            <p:ph type="body" idx="14"/>
          </p:nvPr>
        </p:nvSpPr>
        <p:spPr>
          <a:xfrm>
            <a:off x="728307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30"/>
          <p:cNvSpPr txBox="1">
            <a:spLocks noGrp="1"/>
          </p:cNvSpPr>
          <p:nvPr>
            <p:ph type="body" idx="15"/>
          </p:nvPr>
        </p:nvSpPr>
        <p:spPr>
          <a:xfrm>
            <a:off x="728307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30"/>
          <p:cNvSpPr txBox="1">
            <a:spLocks noGrp="1"/>
          </p:cNvSpPr>
          <p:nvPr>
            <p:ph type="body" idx="16"/>
          </p:nvPr>
        </p:nvSpPr>
        <p:spPr>
          <a:xfrm>
            <a:off x="4587717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30"/>
          <p:cNvSpPr txBox="1">
            <a:spLocks noGrp="1"/>
          </p:cNvSpPr>
          <p:nvPr>
            <p:ph type="body" idx="17"/>
          </p:nvPr>
        </p:nvSpPr>
        <p:spPr>
          <a:xfrm>
            <a:off x="4587717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30"/>
          <p:cNvSpPr txBox="1">
            <a:spLocks noGrp="1"/>
          </p:cNvSpPr>
          <p:nvPr>
            <p:ph type="body" idx="18"/>
          </p:nvPr>
        </p:nvSpPr>
        <p:spPr>
          <a:xfrm>
            <a:off x="4587717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4" name="Google Shape;174;p30"/>
          <p:cNvSpPr txBox="1">
            <a:spLocks noGrp="1"/>
          </p:cNvSpPr>
          <p:nvPr>
            <p:ph type="body" idx="19"/>
          </p:nvPr>
        </p:nvSpPr>
        <p:spPr>
          <a:xfrm>
            <a:off x="4587717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30"/>
          <p:cNvSpPr txBox="1">
            <a:spLocks noGrp="1"/>
          </p:cNvSpPr>
          <p:nvPr>
            <p:ph type="body" idx="20"/>
          </p:nvPr>
        </p:nvSpPr>
        <p:spPr>
          <a:xfrm>
            <a:off x="4587717" y="4603712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30"/>
          <p:cNvSpPr txBox="1">
            <a:spLocks noGrp="1"/>
          </p:cNvSpPr>
          <p:nvPr>
            <p:ph type="body" idx="21"/>
          </p:nvPr>
        </p:nvSpPr>
        <p:spPr>
          <a:xfrm>
            <a:off x="4587717" y="4312813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30"/>
          <p:cNvSpPr txBox="1">
            <a:spLocks noGrp="1"/>
          </p:cNvSpPr>
          <p:nvPr>
            <p:ph type="body" idx="22"/>
          </p:nvPr>
        </p:nvSpPr>
        <p:spPr>
          <a:xfrm>
            <a:off x="191503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30"/>
          <p:cNvSpPr txBox="1">
            <a:spLocks noGrp="1"/>
          </p:cNvSpPr>
          <p:nvPr>
            <p:ph type="body" idx="23"/>
          </p:nvPr>
        </p:nvSpPr>
        <p:spPr>
          <a:xfrm>
            <a:off x="191503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30"/>
          <p:cNvSpPr txBox="1">
            <a:spLocks noGrp="1"/>
          </p:cNvSpPr>
          <p:nvPr>
            <p:ph type="body" idx="24"/>
          </p:nvPr>
        </p:nvSpPr>
        <p:spPr>
          <a:xfrm>
            <a:off x="191503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30"/>
          <p:cNvSpPr txBox="1">
            <a:spLocks noGrp="1"/>
          </p:cNvSpPr>
          <p:nvPr>
            <p:ph type="body" idx="25"/>
          </p:nvPr>
        </p:nvSpPr>
        <p:spPr>
          <a:xfrm>
            <a:off x="191503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30"/>
          <p:cNvSpPr txBox="1">
            <a:spLocks noGrp="1"/>
          </p:cNvSpPr>
          <p:nvPr>
            <p:ph type="body" idx="26"/>
          </p:nvPr>
        </p:nvSpPr>
        <p:spPr>
          <a:xfrm>
            <a:off x="1312269" y="611189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2" name="Google Shape;182;p30"/>
          <p:cNvSpPr txBox="1">
            <a:spLocks noGrp="1"/>
          </p:cNvSpPr>
          <p:nvPr>
            <p:ph type="body" idx="27"/>
          </p:nvPr>
        </p:nvSpPr>
        <p:spPr>
          <a:xfrm>
            <a:off x="1312269" y="308982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3" name="Google Shape;183;p30"/>
          <p:cNvSpPr txBox="1">
            <a:spLocks noGrp="1"/>
          </p:cNvSpPr>
          <p:nvPr>
            <p:ph type="title"/>
          </p:nvPr>
        </p:nvSpPr>
        <p:spPr>
          <a:xfrm>
            <a:off x="4314824" y="342900"/>
            <a:ext cx="45720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4138406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pos="1440">
          <p15:clr>
            <a:srgbClr val="FBAE40"/>
          </p15:clr>
        </p15:guide>
        <p15:guide id="2" pos="2880">
          <p15:clr>
            <a:srgbClr val="FBAE40"/>
          </p15:clr>
        </p15:guide>
        <p15:guide id="3" pos="4320">
          <p15:clr>
            <a:srgbClr val="FBAE40"/>
          </p15:clr>
        </p15:guide>
        <p15:guide id="4" pos="2988">
          <p15:clr>
            <a:srgbClr val="5ACBF0"/>
          </p15:clr>
        </p15:guide>
        <p15:guide id="5" pos="2754">
          <p15:clr>
            <a:srgbClr val="5ACBF0"/>
          </p15:clr>
        </p15:guide>
        <p15:guide id="6" pos="1548">
          <p15:clr>
            <a:srgbClr val="5ACBF0"/>
          </p15:clr>
        </p15:guide>
        <p15:guide id="7" pos="1332">
          <p15:clr>
            <a:srgbClr val="5ACBF0"/>
          </p15:clr>
        </p15:guide>
        <p15:guide id="8" pos="4212">
          <p15:clr>
            <a:srgbClr val="5ACBF0"/>
          </p15:clr>
        </p15:guide>
        <p15:guide id="9" pos="4446">
          <p15:clr>
            <a:srgbClr val="5ACBF0"/>
          </p15:clr>
        </p15:guide>
        <p15:guide id="10" pos="108">
          <p15:clr>
            <a:srgbClr val="5ACBF0"/>
          </p15:clr>
        </p15:guide>
        <p15:guide id="11" orient="horz" pos="3150">
          <p15:clr>
            <a:srgbClr val="5ACBF0"/>
          </p15:clr>
        </p15:guide>
        <p15:guide id="12" pos="5652">
          <p15:clr>
            <a:srgbClr val="5ACBF0"/>
          </p15:clr>
        </p15:guide>
        <p15:guide id="13" orient="horz" pos="108">
          <p15:clr>
            <a:srgbClr val="5ACBF0"/>
          </p15:clr>
        </p15:guide>
      </p15:sldGuideLst>
    </p:ext>
  </p:extLs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 1"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1"/>
          <p:cNvSpPr/>
          <p:nvPr/>
        </p:nvSpPr>
        <p:spPr>
          <a:xfrm>
            <a:off x="670836" y="1043878"/>
            <a:ext cx="8487900" cy="473100"/>
          </a:xfrm>
          <a:prstGeom prst="rect">
            <a:avLst/>
          </a:prstGeom>
          <a:solidFill>
            <a:srgbClr val="DEE6EE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6" name="Google Shape;186;p31"/>
          <p:cNvSpPr txBox="1">
            <a:spLocks noGrp="1"/>
          </p:cNvSpPr>
          <p:nvPr>
            <p:ph type="body" idx="1"/>
          </p:nvPr>
        </p:nvSpPr>
        <p:spPr>
          <a:xfrm>
            <a:off x="749901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31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1"/>
          <p:cNvSpPr txBox="1">
            <a:spLocks noGrp="1"/>
          </p:cNvSpPr>
          <p:nvPr>
            <p:ph type="body" idx="3"/>
          </p:nvPr>
        </p:nvSpPr>
        <p:spPr>
          <a:xfrm>
            <a:off x="2307697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1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1"/>
          <p:cNvSpPr txBox="1">
            <a:spLocks noGrp="1"/>
          </p:cNvSpPr>
          <p:nvPr>
            <p:ph type="body" idx="5"/>
          </p:nvPr>
        </p:nvSpPr>
        <p:spPr>
          <a:xfrm>
            <a:off x="3865492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1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1"/>
          <p:cNvSpPr txBox="1">
            <a:spLocks noGrp="1"/>
          </p:cNvSpPr>
          <p:nvPr>
            <p:ph type="body" idx="7"/>
          </p:nvPr>
        </p:nvSpPr>
        <p:spPr>
          <a:xfrm>
            <a:off x="5423288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31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4" name="Google Shape;194;p31"/>
          <p:cNvSpPr txBox="1">
            <a:spLocks noGrp="1"/>
          </p:cNvSpPr>
          <p:nvPr>
            <p:ph type="body" idx="9"/>
          </p:nvPr>
        </p:nvSpPr>
        <p:spPr>
          <a:xfrm>
            <a:off x="6981084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31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cxnSp>
        <p:nvCxnSpPr>
          <p:cNvPr id="196" name="Google Shape;196;p31"/>
          <p:cNvCxnSpPr/>
          <p:nvPr/>
        </p:nvCxnSpPr>
        <p:spPr>
          <a:xfrm>
            <a:off x="689498" y="1034012"/>
            <a:ext cx="8478000" cy="0"/>
          </a:xfrm>
          <a:prstGeom prst="straightConnector1">
            <a:avLst/>
          </a:prstGeom>
          <a:noFill/>
          <a:ln w="19050" cap="flat" cmpd="sng">
            <a:solidFill>
              <a:srgbClr val="9399A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97" name="Google Shape;197;p31"/>
          <p:cNvGrpSpPr/>
          <p:nvPr/>
        </p:nvGrpSpPr>
        <p:grpSpPr>
          <a:xfrm>
            <a:off x="6821321" y="988772"/>
            <a:ext cx="147396" cy="3224508"/>
            <a:chOff x="882917" y="2474883"/>
            <a:chExt cx="137100" cy="2999263"/>
          </a:xfrm>
        </p:grpSpPr>
        <p:cxnSp>
          <p:nvCxnSpPr>
            <p:cNvPr id="198" name="Google Shape;198;p31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99" name="Google Shape;199;p31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0" name="Google Shape;200;p31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cxnSp>
        <p:nvCxnSpPr>
          <p:cNvPr id="201" name="Google Shape;201;p31"/>
          <p:cNvCxnSpPr/>
          <p:nvPr/>
        </p:nvCxnSpPr>
        <p:spPr>
          <a:xfrm>
            <a:off x="718556" y="1519631"/>
            <a:ext cx="8430300" cy="0"/>
          </a:xfrm>
          <a:prstGeom prst="straightConnector1">
            <a:avLst/>
          </a:prstGeom>
          <a:noFill/>
          <a:ln w="723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202" name="Google Shape;202;p31"/>
          <p:cNvGrpSpPr/>
          <p:nvPr/>
        </p:nvGrpSpPr>
        <p:grpSpPr>
          <a:xfrm>
            <a:off x="585805" y="988773"/>
            <a:ext cx="147398" cy="3224508"/>
            <a:chOff x="882915" y="2453736"/>
            <a:chExt cx="137102" cy="2999263"/>
          </a:xfrm>
        </p:grpSpPr>
        <p:cxnSp>
          <p:nvCxnSpPr>
            <p:cNvPr id="203" name="Google Shape;203;p31"/>
            <p:cNvCxnSpPr/>
            <p:nvPr/>
          </p:nvCxnSpPr>
          <p:spPr>
            <a:xfrm>
              <a:off x="951497" y="2522316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04" name="Google Shape;204;p31"/>
            <p:cNvSpPr/>
            <p:nvPr/>
          </p:nvSpPr>
          <p:spPr>
            <a:xfrm>
              <a:off x="882915" y="245373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5" name="Google Shape;205;p31"/>
            <p:cNvSpPr/>
            <p:nvPr/>
          </p:nvSpPr>
          <p:spPr>
            <a:xfrm>
              <a:off x="882917" y="5315899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06" name="Google Shape;206;p31"/>
          <p:cNvGrpSpPr/>
          <p:nvPr/>
        </p:nvGrpSpPr>
        <p:grpSpPr>
          <a:xfrm>
            <a:off x="563188" y="1414169"/>
            <a:ext cx="198900" cy="198900"/>
            <a:chOff x="818907" y="3062958"/>
            <a:chExt cx="265200" cy="265200"/>
          </a:xfrm>
        </p:grpSpPr>
        <p:sp>
          <p:nvSpPr>
            <p:cNvPr id="207" name="Google Shape;207;p31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8" name="Google Shape;208;p31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09" name="Google Shape;209;p31"/>
          <p:cNvGrpSpPr/>
          <p:nvPr/>
        </p:nvGrpSpPr>
        <p:grpSpPr>
          <a:xfrm>
            <a:off x="2156678" y="988772"/>
            <a:ext cx="147396" cy="3224508"/>
            <a:chOff x="882917" y="2474883"/>
            <a:chExt cx="137100" cy="2999263"/>
          </a:xfrm>
        </p:grpSpPr>
        <p:cxnSp>
          <p:nvCxnSpPr>
            <p:cNvPr id="210" name="Google Shape;210;p31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11" name="Google Shape;211;p31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2" name="Google Shape;212;p31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3" name="Google Shape;213;p31"/>
          <p:cNvGrpSpPr/>
          <p:nvPr/>
        </p:nvGrpSpPr>
        <p:grpSpPr>
          <a:xfrm>
            <a:off x="2135435" y="1414169"/>
            <a:ext cx="198900" cy="198900"/>
            <a:chOff x="818907" y="3062958"/>
            <a:chExt cx="265200" cy="265200"/>
          </a:xfrm>
        </p:grpSpPr>
        <p:sp>
          <p:nvSpPr>
            <p:cNvPr id="214" name="Google Shape;214;p31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" name="Google Shape;215;p31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6" name="Google Shape;216;p31"/>
          <p:cNvGrpSpPr/>
          <p:nvPr/>
        </p:nvGrpSpPr>
        <p:grpSpPr>
          <a:xfrm>
            <a:off x="6798713" y="1414169"/>
            <a:ext cx="198900" cy="198900"/>
            <a:chOff x="818907" y="3062958"/>
            <a:chExt cx="265200" cy="265200"/>
          </a:xfrm>
        </p:grpSpPr>
        <p:sp>
          <p:nvSpPr>
            <p:cNvPr id="217" name="Google Shape;217;p31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8" name="Google Shape;218;p31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9" name="Google Shape;219;p31"/>
          <p:cNvGrpSpPr/>
          <p:nvPr/>
        </p:nvGrpSpPr>
        <p:grpSpPr>
          <a:xfrm>
            <a:off x="3727561" y="988772"/>
            <a:ext cx="147396" cy="3224508"/>
            <a:chOff x="882917" y="2474883"/>
            <a:chExt cx="137100" cy="2999263"/>
          </a:xfrm>
        </p:grpSpPr>
        <p:cxnSp>
          <p:nvCxnSpPr>
            <p:cNvPr id="220" name="Google Shape;220;p31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21" name="Google Shape;221;p31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2" name="Google Shape;222;p31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23" name="Google Shape;223;p31"/>
          <p:cNvSpPr/>
          <p:nvPr/>
        </p:nvSpPr>
        <p:spPr>
          <a:xfrm>
            <a:off x="3703820" y="1414169"/>
            <a:ext cx="198900" cy="19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4" name="Google Shape;224;p31"/>
          <p:cNvSpPr/>
          <p:nvPr/>
        </p:nvSpPr>
        <p:spPr>
          <a:xfrm>
            <a:off x="3751825" y="1462175"/>
            <a:ext cx="102900" cy="102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225" name="Google Shape;225;p31"/>
          <p:cNvGrpSpPr/>
          <p:nvPr/>
        </p:nvGrpSpPr>
        <p:grpSpPr>
          <a:xfrm>
            <a:off x="5298443" y="988772"/>
            <a:ext cx="147396" cy="3224508"/>
            <a:chOff x="882917" y="2474883"/>
            <a:chExt cx="137100" cy="2999263"/>
          </a:xfrm>
        </p:grpSpPr>
        <p:cxnSp>
          <p:nvCxnSpPr>
            <p:cNvPr id="226" name="Google Shape;226;p31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27" name="Google Shape;227;p31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8" name="Google Shape;228;p31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29" name="Google Shape;229;p31"/>
          <p:cNvGrpSpPr/>
          <p:nvPr/>
        </p:nvGrpSpPr>
        <p:grpSpPr>
          <a:xfrm>
            <a:off x="5277443" y="1414169"/>
            <a:ext cx="198900" cy="198900"/>
            <a:chOff x="821985" y="3062284"/>
            <a:chExt cx="265200" cy="265200"/>
          </a:xfrm>
        </p:grpSpPr>
        <p:sp>
          <p:nvSpPr>
            <p:cNvPr id="230" name="Google Shape;230;p31"/>
            <p:cNvSpPr/>
            <p:nvPr/>
          </p:nvSpPr>
          <p:spPr>
            <a:xfrm>
              <a:off x="821985" y="3062284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1" name="Google Shape;231;p31"/>
            <p:cNvSpPr/>
            <p:nvPr/>
          </p:nvSpPr>
          <p:spPr>
            <a:xfrm>
              <a:off x="885993" y="3126292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32" name="Google Shape;232;p31"/>
          <p:cNvSpPr/>
          <p:nvPr/>
        </p:nvSpPr>
        <p:spPr>
          <a:xfrm>
            <a:off x="508183" y="4440432"/>
            <a:ext cx="7953300" cy="31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12304268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429">
          <p15:clr>
            <a:srgbClr val="FBAE40"/>
          </p15:clr>
        </p15:guide>
        <p15:guide id="2" pos="413">
          <p15:clr>
            <a:srgbClr val="FBAE40"/>
          </p15:clr>
        </p15:guide>
        <p15:guide id="3" pos="5310">
          <p15:clr>
            <a:srgbClr val="FBAE40"/>
          </p15:clr>
        </p15:guide>
        <p15:guide id="4" orient="horz" pos="2808">
          <p15:clr>
            <a:srgbClr val="FBAE40"/>
          </p15:clr>
        </p15:guide>
      </p15:sldGuideLst>
    </p:ext>
  </p:extLs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45725" tIns="22850" rIns="45725" bIns="2285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30200" rtl="0"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1pPr>
            <a:lvl2pPr marL="914400" lvl="1" indent="-317500" rtl="0">
              <a:spcBef>
                <a:spcPts val="300"/>
              </a:spcBef>
              <a:spcAft>
                <a:spcPts val="0"/>
              </a:spcAft>
              <a:buSzPts val="1400"/>
              <a:buChar char="–"/>
              <a:defRPr/>
            </a:lvl2pPr>
            <a:lvl3pPr marL="1371600" lvl="2" indent="-304800" rtl="0">
              <a:spcBef>
                <a:spcPts val="200"/>
              </a:spcBef>
              <a:spcAft>
                <a:spcPts val="0"/>
              </a:spcAft>
              <a:buSzPts val="1200"/>
              <a:buChar char="•"/>
              <a:defRPr/>
            </a:lvl3pPr>
            <a:lvl4pPr marL="1828800" lvl="3" indent="-292100" rtl="0">
              <a:spcBef>
                <a:spcPts val="200"/>
              </a:spcBef>
              <a:spcAft>
                <a:spcPts val="0"/>
              </a:spcAft>
              <a:buSzPts val="1000"/>
              <a:buChar char="–"/>
              <a:defRPr/>
            </a:lvl4pPr>
            <a:lvl5pPr marL="2286000" lvl="4" indent="-292100" rtl="0">
              <a:spcBef>
                <a:spcPts val="200"/>
              </a:spcBef>
              <a:spcAft>
                <a:spcPts val="0"/>
              </a:spcAft>
              <a:buSzPts val="1000"/>
              <a:buChar char="»"/>
              <a:defRPr/>
            </a:lvl5pPr>
            <a:lvl6pPr marL="2743200" lvl="5" indent="-292100" rtl="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6pPr>
            <a:lvl7pPr marL="3200400" lvl="6" indent="-292100" rtl="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7pPr>
            <a:lvl8pPr marL="3657600" lvl="7" indent="-292100" rtl="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8pPr>
            <a:lvl9pPr marL="4114800" lvl="8" indent="-292100" rtl="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236" name="Google Shape;236;p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45725" tIns="22850" rIns="45725" bIns="2285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9369090"/>
      </p:ext>
    </p:extLst>
  </p:cSld>
  <p:clrMapOvr>
    <a:masterClrMapping/>
  </p:clrMapOvr>
  <p:transition spd="slow"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137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34" name="Google Shape;1134;p137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35" name="Google Shape;1135;p137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84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7" name="Google Shape;1137;p138" descr="Sun rising over grassy hill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39" y="1"/>
            <a:ext cx="9141524" cy="359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8" name="Google Shape;1138;p138"/>
          <p:cNvSpPr/>
          <p:nvPr/>
        </p:nvSpPr>
        <p:spPr>
          <a:xfrm>
            <a:off x="-1" y="3566160"/>
            <a:ext cx="9144000" cy="15771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9" name="Google Shape;1139;p138"/>
          <p:cNvSpPr/>
          <p:nvPr/>
        </p:nvSpPr>
        <p:spPr>
          <a:xfrm>
            <a:off x="-95" y="3543300"/>
            <a:ext cx="9141600" cy="5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0" name="Google Shape;1140;p138"/>
          <p:cNvSpPr txBox="1">
            <a:spLocks noGrp="1"/>
          </p:cNvSpPr>
          <p:nvPr>
            <p:ph type="ctrTitle"/>
          </p:nvPr>
        </p:nvSpPr>
        <p:spPr>
          <a:xfrm>
            <a:off x="1142999" y="360045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41" name="Google Shape;1141;p138"/>
          <p:cNvSpPr txBox="1">
            <a:spLocks noGrp="1"/>
          </p:cNvSpPr>
          <p:nvPr>
            <p:ph type="subTitle" idx="1"/>
          </p:nvPr>
        </p:nvSpPr>
        <p:spPr>
          <a:xfrm>
            <a:off x="1141810" y="4457700"/>
            <a:ext cx="68580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 cap="none">
                <a:solidFill>
                  <a:schemeClr val="lt1"/>
                </a:solidFill>
              </a:defRPr>
            </a:lvl1pPr>
            <a:lvl2pPr lvl="1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6pPr>
            <a:lvl7pPr lvl="6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7pPr>
            <a:lvl8pPr lvl="7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8pPr>
            <a:lvl9pPr lvl="8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99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 Header">
    <p:spTree>
      <p:nvGrpSpPr>
        <p:cNvPr id="1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Google Shape;1143;p139"/>
          <p:cNvSpPr/>
          <p:nvPr/>
        </p:nvSpPr>
        <p:spPr>
          <a:xfrm>
            <a:off x="0" y="0"/>
            <a:ext cx="9141600" cy="3429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4" name="Google Shape;1144;p139"/>
          <p:cNvSpPr/>
          <p:nvPr/>
        </p:nvSpPr>
        <p:spPr>
          <a:xfrm>
            <a:off x="-1" y="308610"/>
            <a:ext cx="9141600" cy="3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5" name="Google Shape;1145;p139"/>
          <p:cNvSpPr txBox="1">
            <a:spLocks noGrp="1"/>
          </p:cNvSpPr>
          <p:nvPr>
            <p:ph type="title"/>
          </p:nvPr>
        </p:nvSpPr>
        <p:spPr>
          <a:xfrm>
            <a:off x="1143000" y="857250"/>
            <a:ext cx="6858000" cy="20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3900"/>
              <a:buNone/>
              <a:defRPr sz="3900" b="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46" name="Google Shape;1146;p139"/>
          <p:cNvSpPr txBox="1">
            <a:spLocks noGrp="1"/>
          </p:cNvSpPr>
          <p:nvPr>
            <p:ph type="body" idx="1"/>
          </p:nvPr>
        </p:nvSpPr>
        <p:spPr>
          <a:xfrm>
            <a:off x="1143000" y="285750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22859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dk2"/>
                </a:solidFill>
              </a:defRPr>
            </a:lvl1pPr>
            <a:lvl2pPr marL="914378" lvl="1" indent="-228594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909090"/>
                </a:solidFill>
              </a:defRPr>
            </a:lvl2pPr>
            <a:lvl3pPr marL="1371566" lvl="2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909090"/>
                </a:solidFill>
              </a:defRPr>
            </a:lvl3pPr>
            <a:lvl4pPr marL="1828754" lvl="3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909090"/>
                </a:solidFill>
              </a:defRPr>
            </a:lvl4pPr>
            <a:lvl5pPr marL="2285943" lvl="4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909090"/>
                </a:solidFill>
              </a:defRPr>
            </a:lvl5pPr>
            <a:lvl6pPr marL="2743132" lvl="5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6pPr>
            <a:lvl7pPr marL="3200320" lvl="6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7pPr>
            <a:lvl8pPr marL="3657509" lvl="7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8pPr>
            <a:lvl9pPr marL="4114697" lvl="8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9pPr>
          </a:lstStyle>
          <a:p>
            <a:endParaRPr/>
          </a:p>
        </p:txBody>
      </p:sp>
      <p:sp>
        <p:nvSpPr>
          <p:cNvPr id="1147" name="Google Shape;1147;p139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48" name="Google Shape;1148;p139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49" name="Google Shape;1149;p139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097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lternate Section Header">
  <p:cSld name="Alternate Section Header"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140"/>
          <p:cNvSpPr txBox="1">
            <a:spLocks noGrp="1"/>
          </p:cNvSpPr>
          <p:nvPr>
            <p:ph type="title"/>
          </p:nvPr>
        </p:nvSpPr>
        <p:spPr>
          <a:xfrm>
            <a:off x="1143000" y="857250"/>
            <a:ext cx="6858000" cy="20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00"/>
              <a:buNone/>
              <a:defRPr sz="3900" b="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52" name="Google Shape;1152;p140"/>
          <p:cNvSpPr txBox="1">
            <a:spLocks noGrp="1"/>
          </p:cNvSpPr>
          <p:nvPr>
            <p:ph type="body" idx="1"/>
          </p:nvPr>
        </p:nvSpPr>
        <p:spPr>
          <a:xfrm>
            <a:off x="1141810" y="285750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22859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lt1"/>
                </a:solidFill>
              </a:defRPr>
            </a:lvl1pPr>
            <a:lvl2pPr marL="914378" lvl="1" indent="-228594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marL="1371566" lvl="2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3pPr>
            <a:lvl4pPr marL="1828754" lvl="3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4pPr>
            <a:lvl5pPr marL="2285943" lvl="4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5pPr>
            <a:lvl6pPr marL="2743132" lvl="5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6pPr>
            <a:lvl7pPr marL="3200320" lvl="6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7pPr>
            <a:lvl8pPr marL="3657509" lvl="7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8pPr>
            <a:lvl9pPr marL="4114697" lvl="8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3" name="Google Shape;1153;p140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54" name="Google Shape;1154;p140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55" name="Google Shape;1155;p140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12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>
  <p:cSld name="Comparison">
    <p:spTree>
      <p:nvGrpSpPr>
        <p:cNvPr id="1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p142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65" name="Google Shape;1165;p142"/>
          <p:cNvSpPr txBox="1">
            <a:spLocks noGrp="1"/>
          </p:cNvSpPr>
          <p:nvPr>
            <p:ph type="body" idx="1"/>
          </p:nvPr>
        </p:nvSpPr>
        <p:spPr>
          <a:xfrm>
            <a:off x="1005840" y="1378098"/>
            <a:ext cx="34290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457189" lvl="0" indent="-22859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cap="none"/>
            </a:lvl1pPr>
            <a:lvl2pPr marL="914378" lvl="1" indent="-228594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566" lvl="2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 b="1"/>
            </a:lvl3pPr>
            <a:lvl4pPr marL="1828754" lvl="3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5943" lvl="4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132" lvl="5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6pPr>
            <a:lvl7pPr marL="3200320" lvl="6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7pPr>
            <a:lvl8pPr marL="3657509" lvl="7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8pPr>
            <a:lvl9pPr marL="4114697" lvl="8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166" name="Google Shape;1166;p142"/>
          <p:cNvSpPr txBox="1">
            <a:spLocks noGrp="1"/>
          </p:cNvSpPr>
          <p:nvPr>
            <p:ph type="body" idx="2"/>
          </p:nvPr>
        </p:nvSpPr>
        <p:spPr>
          <a:xfrm>
            <a:off x="1005840" y="2055549"/>
            <a:ext cx="3429000" cy="24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317492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 sz="1400"/>
            </a:lvl1pPr>
            <a:lvl2pPr marL="914378" lvl="1" indent="-304793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566" lvl="2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3pPr>
            <a:lvl4pPr marL="1828754" lvl="3" indent="-28574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4pPr>
            <a:lvl5pPr marL="2285943" lvl="4" indent="-28574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5pPr>
            <a:lvl6pPr marL="2743132" lvl="5" indent="-28574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6pPr>
            <a:lvl7pPr marL="3200320" lvl="6" indent="-28574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7pPr>
            <a:lvl8pPr marL="3657509" lvl="7" indent="-28574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8pPr>
            <a:lvl9pPr marL="4114697" lvl="8" indent="-28574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9pPr>
          </a:lstStyle>
          <a:p>
            <a:endParaRPr/>
          </a:p>
        </p:txBody>
      </p:sp>
      <p:sp>
        <p:nvSpPr>
          <p:cNvPr id="1167" name="Google Shape;1167;p142"/>
          <p:cNvSpPr txBox="1">
            <a:spLocks noGrp="1"/>
          </p:cNvSpPr>
          <p:nvPr>
            <p:ph type="body" idx="3"/>
          </p:nvPr>
        </p:nvSpPr>
        <p:spPr>
          <a:xfrm>
            <a:off x="4709160" y="1378098"/>
            <a:ext cx="34290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457189" lvl="0" indent="-22859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cap="none"/>
            </a:lvl1pPr>
            <a:lvl2pPr marL="914378" lvl="1" indent="-228594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566" lvl="2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 b="1"/>
            </a:lvl3pPr>
            <a:lvl4pPr marL="1828754" lvl="3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5943" lvl="4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132" lvl="5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6pPr>
            <a:lvl7pPr marL="3200320" lvl="6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7pPr>
            <a:lvl8pPr marL="3657509" lvl="7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8pPr>
            <a:lvl9pPr marL="4114697" lvl="8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168" name="Google Shape;1168;p142"/>
          <p:cNvSpPr txBox="1">
            <a:spLocks noGrp="1"/>
          </p:cNvSpPr>
          <p:nvPr>
            <p:ph type="body" idx="4"/>
          </p:nvPr>
        </p:nvSpPr>
        <p:spPr>
          <a:xfrm>
            <a:off x="4709160" y="2055549"/>
            <a:ext cx="3429000" cy="24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317492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 sz="1400"/>
            </a:lvl1pPr>
            <a:lvl2pPr marL="914378" lvl="1" indent="-304793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566" lvl="2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3pPr>
            <a:lvl4pPr marL="1828754" lvl="3" indent="-28574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4pPr>
            <a:lvl5pPr marL="2285943" lvl="4" indent="-28574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5pPr>
            <a:lvl6pPr marL="2743132" lvl="5" indent="-28574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6pPr>
            <a:lvl7pPr marL="3200320" lvl="6" indent="-28574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7pPr>
            <a:lvl8pPr marL="3657509" lvl="7" indent="-28574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8pPr>
            <a:lvl9pPr marL="4114697" lvl="8" indent="-28574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9pPr>
          </a:lstStyle>
          <a:p>
            <a:endParaRPr/>
          </a:p>
        </p:txBody>
      </p:sp>
      <p:sp>
        <p:nvSpPr>
          <p:cNvPr id="1169" name="Google Shape;1169;p142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70" name="Google Shape;1170;p142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71" name="Google Shape;1171;p142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80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>
  <p:cSld name="Content with Caption"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p143"/>
          <p:cNvSpPr txBox="1">
            <a:spLocks noGrp="1"/>
          </p:cNvSpPr>
          <p:nvPr>
            <p:ph type="title"/>
          </p:nvPr>
        </p:nvSpPr>
        <p:spPr>
          <a:xfrm>
            <a:off x="570309" y="1771650"/>
            <a:ext cx="2400300" cy="14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2600"/>
              <a:buNone/>
              <a:defRPr sz="2600" b="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74" name="Google Shape;1174;p143"/>
          <p:cNvSpPr txBox="1">
            <a:spLocks noGrp="1"/>
          </p:cNvSpPr>
          <p:nvPr>
            <p:ph type="body" idx="1"/>
          </p:nvPr>
        </p:nvSpPr>
        <p:spPr>
          <a:xfrm>
            <a:off x="570309" y="3275481"/>
            <a:ext cx="2400300" cy="12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228594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/>
            </a:lvl1pPr>
            <a:lvl2pPr marL="914378" lvl="1" indent="-228594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566" lvl="2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754" lvl="3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5943" lvl="4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132" lvl="5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320" lvl="6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509" lvl="7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697" lvl="8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175" name="Google Shape;1175;p143"/>
          <p:cNvSpPr txBox="1">
            <a:spLocks noGrp="1"/>
          </p:cNvSpPr>
          <p:nvPr>
            <p:ph type="body" idx="2"/>
          </p:nvPr>
        </p:nvSpPr>
        <p:spPr>
          <a:xfrm>
            <a:off x="3370659" y="514350"/>
            <a:ext cx="54291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323842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378" lvl="1" indent="-317492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566" lvl="2" indent="-30479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754" lvl="3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5943" lvl="4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132" lvl="5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320" lvl="6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509" lvl="7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697" lvl="8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176" name="Google Shape;1176;p143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77" name="Google Shape;1177;p143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78" name="Google Shape;1178;p143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10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4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63" name="Google Shape;963;p14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lternate Content with Caption" type="objTx">
  <p:cSld name="Alternate Content with Caption"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144"/>
          <p:cNvSpPr/>
          <p:nvPr/>
        </p:nvSpPr>
        <p:spPr>
          <a:xfrm>
            <a:off x="0" y="0"/>
            <a:ext cx="3655500" cy="51435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1" name="Google Shape;1181;p144"/>
          <p:cNvSpPr txBox="1">
            <a:spLocks noGrp="1"/>
          </p:cNvSpPr>
          <p:nvPr>
            <p:ph type="title"/>
          </p:nvPr>
        </p:nvSpPr>
        <p:spPr>
          <a:xfrm>
            <a:off x="570309" y="1771650"/>
            <a:ext cx="2400300" cy="14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 b="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82" name="Google Shape;1182;p144"/>
          <p:cNvSpPr txBox="1">
            <a:spLocks noGrp="1"/>
          </p:cNvSpPr>
          <p:nvPr>
            <p:ph type="body" idx="1"/>
          </p:nvPr>
        </p:nvSpPr>
        <p:spPr>
          <a:xfrm>
            <a:off x="570309" y="3275481"/>
            <a:ext cx="2400300" cy="12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228594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378" lvl="1" indent="-228594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566" lvl="2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754" lvl="3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5943" lvl="4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132" lvl="5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320" lvl="6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509" lvl="7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697" lvl="8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183" name="Google Shape;1183;p144"/>
          <p:cNvSpPr txBox="1">
            <a:spLocks noGrp="1"/>
          </p:cNvSpPr>
          <p:nvPr>
            <p:ph type="body" idx="2"/>
          </p:nvPr>
        </p:nvSpPr>
        <p:spPr>
          <a:xfrm>
            <a:off x="4022169" y="514350"/>
            <a:ext cx="4777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323842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378" lvl="1" indent="-317492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566" lvl="2" indent="-30479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754" lvl="3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5943" lvl="4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132" lvl="5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320" lvl="6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509" lvl="7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697" lvl="8" indent="-29844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184" name="Google Shape;1184;p144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85" name="Google Shape;1185;p144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86" name="Google Shape;1186;p144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43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 with Caption">
    <p:spTree>
      <p:nvGrpSpPr>
        <p:cNvPr id="1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p145"/>
          <p:cNvSpPr/>
          <p:nvPr/>
        </p:nvSpPr>
        <p:spPr>
          <a:xfrm>
            <a:off x="5486400" y="0"/>
            <a:ext cx="3655500" cy="51435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9" name="Google Shape;1189;p145"/>
          <p:cNvSpPr txBox="1">
            <a:spLocks noGrp="1"/>
          </p:cNvSpPr>
          <p:nvPr>
            <p:ph type="title"/>
          </p:nvPr>
        </p:nvSpPr>
        <p:spPr>
          <a:xfrm>
            <a:off x="5942411" y="1771650"/>
            <a:ext cx="2400300" cy="1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 b="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90" name="Google Shape;1190;p145" descr="An empty placeholder to add an image. Click on the placeholder and select the image that you wish to add"/>
          <p:cNvSpPr>
            <a:spLocks noGrp="1"/>
          </p:cNvSpPr>
          <p:nvPr>
            <p:ph type="pic" idx="2"/>
          </p:nvPr>
        </p:nvSpPr>
        <p:spPr>
          <a:xfrm>
            <a:off x="0" y="0"/>
            <a:ext cx="5486400" cy="5143500"/>
          </a:xfrm>
          <a:prstGeom prst="rect">
            <a:avLst/>
          </a:prstGeom>
          <a:solidFill>
            <a:srgbClr val="CCD2D2"/>
          </a:solidFill>
          <a:ln>
            <a:noFill/>
          </a:ln>
        </p:spPr>
      </p:sp>
      <p:sp>
        <p:nvSpPr>
          <p:cNvPr id="1191" name="Google Shape;1191;p145"/>
          <p:cNvSpPr txBox="1">
            <a:spLocks noGrp="1"/>
          </p:cNvSpPr>
          <p:nvPr>
            <p:ph type="body" idx="1"/>
          </p:nvPr>
        </p:nvSpPr>
        <p:spPr>
          <a:xfrm>
            <a:off x="5942411" y="3266694"/>
            <a:ext cx="2400300" cy="12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228594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378" lvl="1" indent="-228594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566" lvl="2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754" lvl="3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5943" lvl="4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132" lvl="5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320" lvl="6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509" lvl="7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697" lvl="8" indent="-22859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192" name="Google Shape;1192;p145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93" name="Google Shape;1193;p145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94" name="Google Shape;1194;p145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86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Vertical Text" type="vertTx">
  <p:cSld name="Title and Vertical Text">
    <p:spTree>
      <p:nvGrpSpPr>
        <p:cNvPr id="1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Google Shape;1196;p146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97" name="Google Shape;1197;p146"/>
          <p:cNvSpPr txBox="1">
            <a:spLocks noGrp="1"/>
          </p:cNvSpPr>
          <p:nvPr>
            <p:ph type="body" idx="1"/>
          </p:nvPr>
        </p:nvSpPr>
        <p:spPr>
          <a:xfrm rot="5400000">
            <a:off x="3024210" y="-591786"/>
            <a:ext cx="3095700" cy="71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317492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/>
            </a:lvl1pPr>
            <a:lvl2pPr marL="914378" lvl="1" indent="-317492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/>
            </a:lvl2pPr>
            <a:lvl3pPr marL="1371566" lvl="2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3pPr>
            <a:lvl4pPr marL="1828754" lvl="3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4pPr>
            <a:lvl5pPr marL="2285943" lvl="4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5pPr>
            <a:lvl6pPr marL="2743132" lvl="5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6pPr>
            <a:lvl7pPr marL="3200320" lvl="6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7pPr>
            <a:lvl8pPr marL="3657509" lvl="7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8pPr>
            <a:lvl9pPr marL="4114697" lvl="8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9pPr>
          </a:lstStyle>
          <a:p>
            <a:endParaRPr/>
          </a:p>
        </p:txBody>
      </p:sp>
      <p:sp>
        <p:nvSpPr>
          <p:cNvPr id="1198" name="Google Shape;1198;p146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199" name="Google Shape;1199;p146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200" name="Google Shape;1200;p146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551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 Title and Text"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147"/>
          <p:cNvSpPr txBox="1">
            <a:spLocks noGrp="1"/>
          </p:cNvSpPr>
          <p:nvPr>
            <p:ph type="title"/>
          </p:nvPr>
        </p:nvSpPr>
        <p:spPr>
          <a:xfrm rot="5400000">
            <a:off x="5317950" y="1431779"/>
            <a:ext cx="44232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03" name="Google Shape;1203;p147"/>
          <p:cNvSpPr txBox="1">
            <a:spLocks noGrp="1"/>
          </p:cNvSpPr>
          <p:nvPr>
            <p:ph type="body" idx="1"/>
          </p:nvPr>
        </p:nvSpPr>
        <p:spPr>
          <a:xfrm rot="5400000">
            <a:off x="1317375" y="-482821"/>
            <a:ext cx="44232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189" lvl="0" indent="-317492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/>
            </a:lvl1pPr>
            <a:lvl2pPr marL="914378" lvl="1" indent="-317492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/>
            </a:lvl2pPr>
            <a:lvl3pPr marL="1371566" lvl="2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3pPr>
            <a:lvl4pPr marL="1828754" lvl="3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4pPr>
            <a:lvl5pPr marL="2285943" lvl="4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5pPr>
            <a:lvl6pPr marL="2743132" lvl="5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6pPr>
            <a:lvl7pPr marL="3200320" lvl="6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7pPr>
            <a:lvl8pPr marL="3657509" lvl="7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8pPr>
            <a:lvl9pPr marL="4114697" lvl="8" indent="-31749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9pPr>
          </a:lstStyle>
          <a:p>
            <a:endParaRPr/>
          </a:p>
        </p:txBody>
      </p:sp>
      <p:sp>
        <p:nvSpPr>
          <p:cNvPr id="1204" name="Google Shape;1204;p147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205" name="Google Shape;1205;p147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206" name="Google Shape;1206;p147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976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 Onl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cd063179ad_0_4997"/>
          <p:cNvSpPr txBox="1">
            <a:spLocks noGrp="1"/>
          </p:cNvSpPr>
          <p:nvPr>
            <p:ph type="title"/>
          </p:nvPr>
        </p:nvSpPr>
        <p:spPr>
          <a:xfrm>
            <a:off x="1005841" y="350521"/>
            <a:ext cx="7132275" cy="924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g1cd063179ad_0_4997"/>
          <p:cNvSpPr txBox="1">
            <a:spLocks noGrp="1"/>
          </p:cNvSpPr>
          <p:nvPr>
            <p:ph type="ftr" idx="11"/>
          </p:nvPr>
        </p:nvSpPr>
        <p:spPr>
          <a:xfrm>
            <a:off x="1005841" y="4960870"/>
            <a:ext cx="5370075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g1cd063179ad_0_4997"/>
          <p:cNvSpPr txBox="1">
            <a:spLocks noGrp="1"/>
          </p:cNvSpPr>
          <p:nvPr>
            <p:ph type="dt" idx="10"/>
          </p:nvPr>
        </p:nvSpPr>
        <p:spPr>
          <a:xfrm>
            <a:off x="6656832" y="4960870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12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g1cd063179ad_0_4997"/>
          <p:cNvSpPr txBox="1">
            <a:spLocks noGrp="1"/>
          </p:cNvSpPr>
          <p:nvPr>
            <p:ph type="sldNum" idx="12"/>
          </p:nvPr>
        </p:nvSpPr>
        <p:spPr>
          <a:xfrm>
            <a:off x="7658101" y="4960870"/>
            <a:ext cx="480375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6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6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6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6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6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6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6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6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6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662492"/>
      </p:ext>
    </p:extLst>
  </p:cSld>
  <p:clrMapOvr>
    <a:masterClrMapping/>
  </p:clrMapOvr>
  <p:transition spd="slow"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958908"/>
            <a:ext cx="4038600" cy="3463076"/>
          </a:xfrm>
        </p:spPr>
        <p:txBody>
          <a:bodyPr/>
          <a:lstStyle>
            <a:lvl1pPr>
              <a:spcBef>
                <a:spcPts val="1200"/>
              </a:spcBef>
              <a:buClr>
                <a:srgbClr val="F1AB00"/>
              </a:buClr>
              <a:defRPr sz="1600">
                <a:solidFill>
                  <a:schemeClr val="tx1">
                    <a:lumMod val="50000"/>
                  </a:schemeClr>
                </a:solidFill>
              </a:defRPr>
            </a:lvl1pPr>
            <a:lvl2pPr>
              <a:buClr>
                <a:srgbClr val="F1AB00"/>
              </a:buClr>
              <a:defRPr sz="1400">
                <a:solidFill>
                  <a:schemeClr val="tx1">
                    <a:lumMod val="50000"/>
                  </a:schemeClr>
                </a:solidFill>
              </a:defRPr>
            </a:lvl2pPr>
            <a:lvl3pPr>
              <a:buClr>
                <a:srgbClr val="F1AB00"/>
              </a:buClr>
              <a:defRPr sz="1200">
                <a:solidFill>
                  <a:schemeClr val="tx1">
                    <a:lumMod val="50000"/>
                  </a:schemeClr>
                </a:solidFill>
              </a:defRPr>
            </a:lvl3pPr>
            <a:lvl4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4pPr>
            <a:lvl5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550" y="958908"/>
            <a:ext cx="4038600" cy="3463076"/>
          </a:xfrm>
        </p:spPr>
        <p:txBody>
          <a:bodyPr/>
          <a:lstStyle>
            <a:lvl1pPr>
              <a:spcBef>
                <a:spcPts val="1200"/>
              </a:spcBef>
              <a:buClr>
                <a:srgbClr val="F1AB00"/>
              </a:buClr>
              <a:defRPr sz="1600">
                <a:solidFill>
                  <a:schemeClr val="tx1">
                    <a:lumMod val="50000"/>
                  </a:schemeClr>
                </a:solidFill>
              </a:defRPr>
            </a:lvl1pPr>
            <a:lvl2pPr>
              <a:buClr>
                <a:srgbClr val="F1AB00"/>
              </a:buClr>
              <a:defRPr sz="1400">
                <a:solidFill>
                  <a:schemeClr val="tx1">
                    <a:lumMod val="50000"/>
                  </a:schemeClr>
                </a:solidFill>
              </a:defRPr>
            </a:lvl2pPr>
            <a:lvl3pPr>
              <a:buClr>
                <a:srgbClr val="F1AB00"/>
              </a:buClr>
              <a:defRPr sz="1200">
                <a:solidFill>
                  <a:schemeClr val="tx1">
                    <a:lumMod val="50000"/>
                  </a:schemeClr>
                </a:solidFill>
              </a:defRPr>
            </a:lvl3pPr>
            <a:lvl4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4pPr>
            <a:lvl5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323193" y="4547014"/>
            <a:ext cx="3852000" cy="402416"/>
          </a:xfrm>
        </p:spPr>
        <p:txBody>
          <a:bodyPr rIns="0" b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1">
                    <a:lumMod val="50000"/>
                  </a:schemeClr>
                </a:solidFill>
              </a:defRPr>
            </a:lvl1pPr>
            <a:lvl2pPr marL="133341" indent="0">
              <a:buNone/>
              <a:defRPr sz="900"/>
            </a:lvl2pPr>
            <a:lvl3pPr marL="270254" indent="0">
              <a:buNone/>
              <a:defRPr sz="900"/>
            </a:lvl3pPr>
            <a:lvl4pPr marL="1028624" indent="0">
              <a:buNone/>
              <a:defRPr sz="900"/>
            </a:lvl4pPr>
            <a:lvl5pPr marL="1371498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4310446" y="4547014"/>
            <a:ext cx="3688532" cy="402416"/>
          </a:xfrm>
        </p:spPr>
        <p:txBody>
          <a:bodyPr rIns="0" bIns="0" anchor="b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1">
                    <a:lumMod val="50000"/>
                  </a:schemeClr>
                </a:solidFill>
              </a:defRPr>
            </a:lvl1pPr>
            <a:lvl2pPr marL="133341" indent="0">
              <a:buNone/>
              <a:defRPr sz="900"/>
            </a:lvl2pPr>
            <a:lvl3pPr marL="270254" indent="0">
              <a:buNone/>
              <a:defRPr sz="900"/>
            </a:lvl3pPr>
            <a:lvl4pPr marL="1028624" indent="0">
              <a:buNone/>
              <a:defRPr sz="900"/>
            </a:lvl4pPr>
            <a:lvl5pPr marL="1371498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454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4F308-0F26-C24E-BA2C-0C4213A62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03D22C-CF32-AB47-8A19-793BFCCEA2A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05993" y="1006079"/>
            <a:ext cx="8532019" cy="3429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23EBA72-B9DB-AB4E-B563-19E0AF9B5D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5992" y="4514852"/>
            <a:ext cx="6231971" cy="426243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675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here to add footnote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8B0E66C3-09A4-435F-894B-414D6CC7955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48700" y="182166"/>
            <a:ext cx="495300" cy="273844"/>
          </a:xfrm>
          <a:prstGeom prst="rect">
            <a:avLst/>
          </a:prstGeom>
        </p:spPr>
        <p:txBody>
          <a:bodyPr/>
          <a:lstStyle/>
          <a:p>
            <a:pPr algn="ctr" defTabSz="685766">
              <a:buClrTx/>
              <a:buSzTx/>
              <a:defRPr/>
            </a:pPr>
            <a:fld id="{FD57BC55-1510-42AE-AB97-DB4D4BA64966}" type="slidenum">
              <a:rPr lang="en-GB" sz="900" b="1" smtClean="0">
                <a:solidFill>
                  <a:srgbClr val="19195A"/>
                </a:solidFill>
                <a:ea typeface="+mn-ea"/>
                <a:cs typeface="+mn-cs"/>
              </a:rPr>
              <a:pPr algn="ctr" defTabSz="685766">
                <a:buClrTx/>
                <a:buSzTx/>
                <a:defRPr/>
              </a:pPr>
              <a:t>‹#›</a:t>
            </a:fld>
            <a:endParaRPr lang="en-GB" sz="900" b="1">
              <a:solidFill>
                <a:srgbClr val="19195A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71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F9900"/>
              </a:buClr>
              <a:defRPr>
                <a:solidFill>
                  <a:schemeClr val="accent1"/>
                </a:solidFill>
              </a:defRPr>
            </a:lvl1pPr>
            <a:lvl2pPr>
              <a:buClr>
                <a:srgbClr val="FF9900"/>
              </a:buClr>
              <a:defRPr>
                <a:solidFill>
                  <a:schemeClr val="accent1"/>
                </a:solidFill>
              </a:defRPr>
            </a:lvl2pPr>
            <a:lvl3pPr>
              <a:buClr>
                <a:srgbClr val="FF9900"/>
              </a:buClr>
              <a:defRPr>
                <a:solidFill>
                  <a:schemeClr val="accent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323193" y="4547014"/>
            <a:ext cx="3852000" cy="402416"/>
          </a:xfrm>
        </p:spPr>
        <p:txBody>
          <a:bodyPr rIns="0" b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marL="133341" indent="0">
              <a:buNone/>
              <a:defRPr sz="900"/>
            </a:lvl2pPr>
            <a:lvl3pPr marL="270254" indent="0">
              <a:buNone/>
              <a:defRPr sz="900"/>
            </a:lvl3pPr>
            <a:lvl4pPr marL="1028624" indent="0">
              <a:buNone/>
              <a:defRPr sz="900"/>
            </a:lvl4pPr>
            <a:lvl5pPr marL="1371498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4310446" y="4547014"/>
            <a:ext cx="3852000" cy="402416"/>
          </a:xfrm>
        </p:spPr>
        <p:txBody>
          <a:bodyPr rIns="0" bIns="0" anchor="b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marL="133341" indent="0">
              <a:buNone/>
              <a:defRPr sz="900"/>
            </a:lvl2pPr>
            <a:lvl3pPr marL="270254" indent="0">
              <a:buNone/>
              <a:defRPr sz="900"/>
            </a:lvl3pPr>
            <a:lvl4pPr marL="1028624" indent="0">
              <a:buNone/>
              <a:defRPr sz="900"/>
            </a:lvl4pPr>
            <a:lvl5pPr marL="1371498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132" y="4752038"/>
            <a:ext cx="503251" cy="2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4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11">
          <p15:clr>
            <a:srgbClr val="FBAE40"/>
          </p15:clr>
        </p15:guide>
        <p15:guide id="2" pos="1620">
          <p15:clr>
            <a:srgbClr val="FBAE40"/>
          </p15:clr>
        </p15:guide>
        <p15:guide id="3" orient="horz" pos="1744">
          <p15:clr>
            <a:srgbClr val="FBAE40"/>
          </p15:clr>
        </p15:guide>
      </p15:sldGuideLst>
    </p:ext>
  </p:extLs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958908"/>
            <a:ext cx="4038600" cy="3463076"/>
          </a:xfrm>
        </p:spPr>
        <p:txBody>
          <a:bodyPr/>
          <a:lstStyle>
            <a:lvl1pPr>
              <a:spcBef>
                <a:spcPts val="1200"/>
              </a:spcBef>
              <a:buClr>
                <a:srgbClr val="F1AB00"/>
              </a:buClr>
              <a:defRPr sz="1600">
                <a:solidFill>
                  <a:schemeClr val="tx1">
                    <a:lumMod val="50000"/>
                  </a:schemeClr>
                </a:solidFill>
              </a:defRPr>
            </a:lvl1pPr>
            <a:lvl2pPr>
              <a:buClr>
                <a:srgbClr val="F1AB00"/>
              </a:buClr>
              <a:defRPr sz="1400">
                <a:solidFill>
                  <a:schemeClr val="tx1">
                    <a:lumMod val="50000"/>
                  </a:schemeClr>
                </a:solidFill>
              </a:defRPr>
            </a:lvl2pPr>
            <a:lvl3pPr>
              <a:buClr>
                <a:srgbClr val="F1AB00"/>
              </a:buClr>
              <a:defRPr sz="1200">
                <a:solidFill>
                  <a:schemeClr val="tx1">
                    <a:lumMod val="50000"/>
                  </a:schemeClr>
                </a:solidFill>
              </a:defRPr>
            </a:lvl3pPr>
            <a:lvl4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4pPr>
            <a:lvl5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550" y="958908"/>
            <a:ext cx="4038600" cy="3463076"/>
          </a:xfrm>
        </p:spPr>
        <p:txBody>
          <a:bodyPr/>
          <a:lstStyle>
            <a:lvl1pPr>
              <a:spcBef>
                <a:spcPts val="1200"/>
              </a:spcBef>
              <a:buClr>
                <a:srgbClr val="F1AB00"/>
              </a:buClr>
              <a:defRPr sz="1600">
                <a:solidFill>
                  <a:schemeClr val="tx1">
                    <a:lumMod val="50000"/>
                  </a:schemeClr>
                </a:solidFill>
              </a:defRPr>
            </a:lvl1pPr>
            <a:lvl2pPr>
              <a:buClr>
                <a:srgbClr val="F1AB00"/>
              </a:buClr>
              <a:defRPr sz="1400">
                <a:solidFill>
                  <a:schemeClr val="tx1">
                    <a:lumMod val="50000"/>
                  </a:schemeClr>
                </a:solidFill>
              </a:defRPr>
            </a:lvl2pPr>
            <a:lvl3pPr>
              <a:buClr>
                <a:srgbClr val="F1AB00"/>
              </a:buClr>
              <a:defRPr sz="1200">
                <a:solidFill>
                  <a:schemeClr val="tx1">
                    <a:lumMod val="50000"/>
                  </a:schemeClr>
                </a:solidFill>
              </a:defRPr>
            </a:lvl3pPr>
            <a:lvl4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4pPr>
            <a:lvl5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323193" y="4547014"/>
            <a:ext cx="3852000" cy="402416"/>
          </a:xfrm>
        </p:spPr>
        <p:txBody>
          <a:bodyPr rIns="0" b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1">
                    <a:lumMod val="50000"/>
                  </a:schemeClr>
                </a:solidFill>
              </a:defRPr>
            </a:lvl1pPr>
            <a:lvl2pPr marL="133335" indent="0">
              <a:buNone/>
              <a:defRPr sz="900"/>
            </a:lvl2pPr>
            <a:lvl3pPr marL="270242" indent="0">
              <a:buNone/>
              <a:defRPr sz="900"/>
            </a:lvl3pPr>
            <a:lvl4pPr marL="1028573" indent="0">
              <a:buNone/>
              <a:defRPr sz="900"/>
            </a:lvl4pPr>
            <a:lvl5pPr marL="1371430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4310446" y="4547014"/>
            <a:ext cx="3688532" cy="402416"/>
          </a:xfrm>
        </p:spPr>
        <p:txBody>
          <a:bodyPr rIns="0" bIns="0" anchor="b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1">
                    <a:lumMod val="50000"/>
                  </a:schemeClr>
                </a:solidFill>
              </a:defRPr>
            </a:lvl1pPr>
            <a:lvl2pPr marL="133335" indent="0">
              <a:buNone/>
              <a:defRPr sz="900"/>
            </a:lvl2pPr>
            <a:lvl3pPr marL="270242" indent="0">
              <a:buNone/>
              <a:defRPr sz="900"/>
            </a:lvl3pPr>
            <a:lvl4pPr marL="1028573" indent="0">
              <a:buNone/>
              <a:defRPr sz="900"/>
            </a:lvl4pPr>
            <a:lvl5pPr marL="1371430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437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4F308-0F26-C24E-BA2C-0C4213A62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03D22C-CF32-AB47-8A19-793BFCCEA2A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05995" y="1006079"/>
            <a:ext cx="8532019" cy="3429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23EBA72-B9DB-AB4E-B563-19E0AF9B5D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5994" y="4514852"/>
            <a:ext cx="6231971" cy="426243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675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here to add footnote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8B0E66C3-09A4-435F-894B-414D6CC7955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48700" y="182166"/>
            <a:ext cx="495300" cy="273844"/>
          </a:xfrm>
          <a:prstGeom prst="rect">
            <a:avLst/>
          </a:prstGeom>
        </p:spPr>
        <p:txBody>
          <a:bodyPr/>
          <a:lstStyle/>
          <a:p>
            <a:pPr algn="ctr" defTabSz="685732">
              <a:buClrTx/>
              <a:buSzTx/>
              <a:defRPr/>
            </a:pPr>
            <a:fld id="{FD57BC55-1510-42AE-AB97-DB4D4BA64966}" type="slidenum">
              <a:rPr lang="en-GB" sz="900" b="1" smtClean="0">
                <a:solidFill>
                  <a:srgbClr val="19195A"/>
                </a:solidFill>
                <a:ea typeface="+mn-ea"/>
                <a:cs typeface="+mn-cs"/>
              </a:rPr>
              <a:pPr algn="ctr" defTabSz="685732">
                <a:buClrTx/>
                <a:buSzTx/>
                <a:defRPr/>
              </a:pPr>
              <a:t>‹#›</a:t>
            </a:fld>
            <a:endParaRPr lang="en-GB" sz="900" b="1">
              <a:solidFill>
                <a:srgbClr val="19195A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027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28"/>
          <p:cNvSpPr txBox="1">
            <a:spLocks noGrp="1"/>
          </p:cNvSpPr>
          <p:nvPr>
            <p:ph type="ctrTitle"/>
          </p:nvPr>
        </p:nvSpPr>
        <p:spPr>
          <a:xfrm>
            <a:off x="342900" y="1065212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99" name="Google Shape;799;p128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00" name="Google Shape;800;p12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01" name="Google Shape;801;p12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02" name="Google Shape;802;p12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4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66" name="Google Shape;966;p14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67" name="Google Shape;967;p1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F9900"/>
              </a:buClr>
              <a:defRPr>
                <a:solidFill>
                  <a:schemeClr val="accent1"/>
                </a:solidFill>
              </a:defRPr>
            </a:lvl1pPr>
            <a:lvl2pPr>
              <a:buClr>
                <a:srgbClr val="FF9900"/>
              </a:buClr>
              <a:defRPr>
                <a:solidFill>
                  <a:schemeClr val="accent1"/>
                </a:solidFill>
              </a:defRPr>
            </a:lvl2pPr>
            <a:lvl3pPr>
              <a:buClr>
                <a:srgbClr val="FF9900"/>
              </a:buClr>
              <a:defRPr>
                <a:solidFill>
                  <a:schemeClr val="accent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323193" y="4547014"/>
            <a:ext cx="3852000" cy="402416"/>
          </a:xfrm>
        </p:spPr>
        <p:txBody>
          <a:bodyPr rIns="0" b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marL="133335" indent="0">
              <a:buNone/>
              <a:defRPr sz="900"/>
            </a:lvl2pPr>
            <a:lvl3pPr marL="270242" indent="0">
              <a:buNone/>
              <a:defRPr sz="900"/>
            </a:lvl3pPr>
            <a:lvl4pPr marL="1028573" indent="0">
              <a:buNone/>
              <a:defRPr sz="900"/>
            </a:lvl4pPr>
            <a:lvl5pPr marL="1371430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4310446" y="4547014"/>
            <a:ext cx="3852000" cy="402416"/>
          </a:xfrm>
        </p:spPr>
        <p:txBody>
          <a:bodyPr rIns="0" bIns="0" anchor="b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marL="133335" indent="0">
              <a:buNone/>
              <a:defRPr sz="900"/>
            </a:lvl2pPr>
            <a:lvl3pPr marL="270242" indent="0">
              <a:buNone/>
              <a:defRPr sz="900"/>
            </a:lvl3pPr>
            <a:lvl4pPr marL="1028573" indent="0">
              <a:buNone/>
              <a:defRPr sz="900"/>
            </a:lvl4pPr>
            <a:lvl5pPr marL="1371430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134" y="4752038"/>
            <a:ext cx="503251" cy="2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97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15">
          <p15:clr>
            <a:srgbClr val="FBAE40"/>
          </p15:clr>
        </p15:guide>
        <p15:guide id="2" pos="2160">
          <p15:clr>
            <a:srgbClr val="FBAE40"/>
          </p15:clr>
        </p15:guide>
        <p15:guide id="3" orient="horz" pos="2325">
          <p15:clr>
            <a:srgbClr val="FBAE40"/>
          </p15:clr>
        </p15:guide>
      </p15:sldGuideLst>
    </p:ext>
  </p:extLs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958908"/>
            <a:ext cx="4038600" cy="3463076"/>
          </a:xfrm>
        </p:spPr>
        <p:txBody>
          <a:bodyPr/>
          <a:lstStyle>
            <a:lvl1pPr>
              <a:spcBef>
                <a:spcPts val="1200"/>
              </a:spcBef>
              <a:buClr>
                <a:srgbClr val="F1AB00"/>
              </a:buClr>
              <a:defRPr sz="1600">
                <a:solidFill>
                  <a:schemeClr val="tx1">
                    <a:lumMod val="50000"/>
                  </a:schemeClr>
                </a:solidFill>
              </a:defRPr>
            </a:lvl1pPr>
            <a:lvl2pPr>
              <a:buClr>
                <a:srgbClr val="F1AB00"/>
              </a:buClr>
              <a:defRPr sz="1400">
                <a:solidFill>
                  <a:schemeClr val="tx1">
                    <a:lumMod val="50000"/>
                  </a:schemeClr>
                </a:solidFill>
              </a:defRPr>
            </a:lvl2pPr>
            <a:lvl3pPr>
              <a:buClr>
                <a:srgbClr val="F1AB00"/>
              </a:buClr>
              <a:defRPr sz="1200">
                <a:solidFill>
                  <a:schemeClr val="tx1">
                    <a:lumMod val="50000"/>
                  </a:schemeClr>
                </a:solidFill>
              </a:defRPr>
            </a:lvl3pPr>
            <a:lvl4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4pPr>
            <a:lvl5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550" y="958908"/>
            <a:ext cx="4038600" cy="3463076"/>
          </a:xfrm>
        </p:spPr>
        <p:txBody>
          <a:bodyPr/>
          <a:lstStyle>
            <a:lvl1pPr>
              <a:spcBef>
                <a:spcPts val="1200"/>
              </a:spcBef>
              <a:buClr>
                <a:srgbClr val="F1AB00"/>
              </a:buClr>
              <a:defRPr sz="1600">
                <a:solidFill>
                  <a:schemeClr val="tx1">
                    <a:lumMod val="50000"/>
                  </a:schemeClr>
                </a:solidFill>
              </a:defRPr>
            </a:lvl1pPr>
            <a:lvl2pPr>
              <a:buClr>
                <a:srgbClr val="F1AB00"/>
              </a:buClr>
              <a:defRPr sz="1400">
                <a:solidFill>
                  <a:schemeClr val="tx1">
                    <a:lumMod val="50000"/>
                  </a:schemeClr>
                </a:solidFill>
              </a:defRPr>
            </a:lvl2pPr>
            <a:lvl3pPr>
              <a:buClr>
                <a:srgbClr val="F1AB00"/>
              </a:buClr>
              <a:defRPr sz="1200">
                <a:solidFill>
                  <a:schemeClr val="tx1">
                    <a:lumMod val="50000"/>
                  </a:schemeClr>
                </a:solidFill>
              </a:defRPr>
            </a:lvl3pPr>
            <a:lvl4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4pPr>
            <a:lvl5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323193" y="4547014"/>
            <a:ext cx="3852000" cy="402416"/>
          </a:xfrm>
        </p:spPr>
        <p:txBody>
          <a:bodyPr rIns="0" b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1">
                    <a:lumMod val="50000"/>
                  </a:schemeClr>
                </a:solidFill>
              </a:defRPr>
            </a:lvl1pPr>
            <a:lvl2pPr marL="133338" indent="0">
              <a:buNone/>
              <a:defRPr sz="900"/>
            </a:lvl2pPr>
            <a:lvl3pPr marL="270248" indent="0">
              <a:buNone/>
              <a:defRPr sz="900"/>
            </a:lvl3pPr>
            <a:lvl4pPr marL="1028598" indent="0">
              <a:buNone/>
              <a:defRPr sz="900"/>
            </a:lvl4pPr>
            <a:lvl5pPr marL="1371464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4310446" y="4547014"/>
            <a:ext cx="3688532" cy="402416"/>
          </a:xfrm>
        </p:spPr>
        <p:txBody>
          <a:bodyPr rIns="0" bIns="0" anchor="b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1">
                    <a:lumMod val="50000"/>
                  </a:schemeClr>
                </a:solidFill>
              </a:defRPr>
            </a:lvl1pPr>
            <a:lvl2pPr marL="133338" indent="0">
              <a:buNone/>
              <a:defRPr sz="900"/>
            </a:lvl2pPr>
            <a:lvl3pPr marL="270248" indent="0">
              <a:buNone/>
              <a:defRPr sz="900"/>
            </a:lvl3pPr>
            <a:lvl4pPr marL="1028598" indent="0">
              <a:buNone/>
              <a:defRPr sz="900"/>
            </a:lvl4pPr>
            <a:lvl5pPr marL="1371464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17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4F308-0F26-C24E-BA2C-0C4213A62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03D22C-CF32-AB47-8A19-793BFCCEA2A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05994" y="1006079"/>
            <a:ext cx="8532019" cy="3429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23EBA72-B9DB-AB4E-B563-19E0AF9B5D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5993" y="4514852"/>
            <a:ext cx="6231971" cy="426243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675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here to add footnote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8B0E66C3-09A4-435F-894B-414D6CC7955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48700" y="182166"/>
            <a:ext cx="495300" cy="273844"/>
          </a:xfrm>
          <a:prstGeom prst="rect">
            <a:avLst/>
          </a:prstGeom>
        </p:spPr>
        <p:txBody>
          <a:bodyPr/>
          <a:lstStyle/>
          <a:p>
            <a:pPr algn="ctr" defTabSz="685749">
              <a:buClrTx/>
              <a:buSzTx/>
              <a:defRPr/>
            </a:pPr>
            <a:fld id="{FD57BC55-1510-42AE-AB97-DB4D4BA64966}" type="slidenum">
              <a:rPr lang="en-GB" sz="900" b="1" smtClean="0">
                <a:solidFill>
                  <a:srgbClr val="19195A"/>
                </a:solidFill>
                <a:ea typeface="+mn-ea"/>
                <a:cs typeface="+mn-cs"/>
              </a:rPr>
              <a:pPr algn="ctr" defTabSz="685749">
                <a:buClrTx/>
                <a:buSzTx/>
                <a:defRPr/>
              </a:pPr>
              <a:t>‹#›</a:t>
            </a:fld>
            <a:endParaRPr lang="en-GB" sz="900" b="1">
              <a:solidFill>
                <a:srgbClr val="19195A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691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F9900"/>
              </a:buClr>
              <a:defRPr>
                <a:solidFill>
                  <a:schemeClr val="accent1"/>
                </a:solidFill>
              </a:defRPr>
            </a:lvl1pPr>
            <a:lvl2pPr>
              <a:buClr>
                <a:srgbClr val="FF9900"/>
              </a:buClr>
              <a:defRPr>
                <a:solidFill>
                  <a:schemeClr val="accent1"/>
                </a:solidFill>
              </a:defRPr>
            </a:lvl2pPr>
            <a:lvl3pPr>
              <a:buClr>
                <a:srgbClr val="FF9900"/>
              </a:buClr>
              <a:defRPr>
                <a:solidFill>
                  <a:schemeClr val="accent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323193" y="4547014"/>
            <a:ext cx="3852000" cy="402416"/>
          </a:xfrm>
        </p:spPr>
        <p:txBody>
          <a:bodyPr rIns="0" b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marL="133338" indent="0">
              <a:buNone/>
              <a:defRPr sz="900"/>
            </a:lvl2pPr>
            <a:lvl3pPr marL="270248" indent="0">
              <a:buNone/>
              <a:defRPr sz="900"/>
            </a:lvl3pPr>
            <a:lvl4pPr marL="1028598" indent="0">
              <a:buNone/>
              <a:defRPr sz="900"/>
            </a:lvl4pPr>
            <a:lvl5pPr marL="1371464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4310446" y="4547014"/>
            <a:ext cx="3852000" cy="402416"/>
          </a:xfrm>
        </p:spPr>
        <p:txBody>
          <a:bodyPr rIns="0" bIns="0" anchor="b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marL="133338" indent="0">
              <a:buNone/>
              <a:defRPr sz="900"/>
            </a:lvl2pPr>
            <a:lvl3pPr marL="270248" indent="0">
              <a:buNone/>
              <a:defRPr sz="900"/>
            </a:lvl3pPr>
            <a:lvl4pPr marL="1028598" indent="0">
              <a:buNone/>
              <a:defRPr sz="900"/>
            </a:lvl4pPr>
            <a:lvl5pPr marL="1371464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133" y="4752038"/>
            <a:ext cx="503251" cy="2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27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11">
          <p15:clr>
            <a:srgbClr val="FBAE40"/>
          </p15:clr>
        </p15:guide>
        <p15:guide id="2" pos="1620">
          <p15:clr>
            <a:srgbClr val="FBAE40"/>
          </p15:clr>
        </p15:guide>
        <p15:guide id="3" orient="horz" pos="1744">
          <p15:clr>
            <a:srgbClr val="FBAE40"/>
          </p15:clr>
        </p15:guide>
      </p15:sldGuideLst>
    </p:ext>
  </p:extLs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958908"/>
            <a:ext cx="4038600" cy="3463076"/>
          </a:xfrm>
        </p:spPr>
        <p:txBody>
          <a:bodyPr/>
          <a:lstStyle>
            <a:lvl1pPr>
              <a:spcBef>
                <a:spcPts val="1200"/>
              </a:spcBef>
              <a:buClr>
                <a:srgbClr val="F1AB00"/>
              </a:buClr>
              <a:defRPr sz="1600">
                <a:solidFill>
                  <a:schemeClr val="tx1">
                    <a:lumMod val="50000"/>
                  </a:schemeClr>
                </a:solidFill>
              </a:defRPr>
            </a:lvl1pPr>
            <a:lvl2pPr>
              <a:buClr>
                <a:srgbClr val="F1AB00"/>
              </a:buClr>
              <a:defRPr sz="1400">
                <a:solidFill>
                  <a:schemeClr val="tx1">
                    <a:lumMod val="50000"/>
                  </a:schemeClr>
                </a:solidFill>
              </a:defRPr>
            </a:lvl2pPr>
            <a:lvl3pPr>
              <a:buClr>
                <a:srgbClr val="F1AB00"/>
              </a:buClr>
              <a:defRPr sz="1200">
                <a:solidFill>
                  <a:schemeClr val="tx1">
                    <a:lumMod val="50000"/>
                  </a:schemeClr>
                </a:solidFill>
              </a:defRPr>
            </a:lvl3pPr>
            <a:lvl4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4pPr>
            <a:lvl5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550" y="958908"/>
            <a:ext cx="4038600" cy="3463076"/>
          </a:xfrm>
        </p:spPr>
        <p:txBody>
          <a:bodyPr/>
          <a:lstStyle>
            <a:lvl1pPr>
              <a:spcBef>
                <a:spcPts val="1200"/>
              </a:spcBef>
              <a:buClr>
                <a:srgbClr val="F1AB00"/>
              </a:buClr>
              <a:defRPr sz="1600">
                <a:solidFill>
                  <a:schemeClr val="tx1">
                    <a:lumMod val="50000"/>
                  </a:schemeClr>
                </a:solidFill>
              </a:defRPr>
            </a:lvl1pPr>
            <a:lvl2pPr>
              <a:buClr>
                <a:srgbClr val="F1AB00"/>
              </a:buClr>
              <a:defRPr sz="1400">
                <a:solidFill>
                  <a:schemeClr val="tx1">
                    <a:lumMod val="50000"/>
                  </a:schemeClr>
                </a:solidFill>
              </a:defRPr>
            </a:lvl2pPr>
            <a:lvl3pPr>
              <a:buClr>
                <a:srgbClr val="F1AB00"/>
              </a:buClr>
              <a:defRPr sz="1200">
                <a:solidFill>
                  <a:schemeClr val="tx1">
                    <a:lumMod val="50000"/>
                  </a:schemeClr>
                </a:solidFill>
              </a:defRPr>
            </a:lvl3pPr>
            <a:lvl4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4pPr>
            <a:lvl5pPr>
              <a:buClr>
                <a:srgbClr val="F1AB00"/>
              </a:buClr>
              <a:defRPr sz="900">
                <a:solidFill>
                  <a:schemeClr val="tx1">
                    <a:lumMod val="50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323193" y="4547014"/>
            <a:ext cx="3852000" cy="402416"/>
          </a:xfrm>
        </p:spPr>
        <p:txBody>
          <a:bodyPr rIns="0" b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1">
                    <a:lumMod val="50000"/>
                  </a:schemeClr>
                </a:solidFill>
              </a:defRPr>
            </a:lvl1pPr>
            <a:lvl2pPr marL="133344" indent="0">
              <a:buNone/>
              <a:defRPr sz="900"/>
            </a:lvl2pPr>
            <a:lvl3pPr marL="270260" indent="0">
              <a:buNone/>
              <a:defRPr sz="900"/>
            </a:lvl3pPr>
            <a:lvl4pPr marL="1028649" indent="0">
              <a:buNone/>
              <a:defRPr sz="900"/>
            </a:lvl4pPr>
            <a:lvl5pPr marL="1371532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4310446" y="4547014"/>
            <a:ext cx="3688532" cy="402416"/>
          </a:xfrm>
        </p:spPr>
        <p:txBody>
          <a:bodyPr rIns="0" bIns="0" anchor="b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1">
                    <a:lumMod val="50000"/>
                  </a:schemeClr>
                </a:solidFill>
              </a:defRPr>
            </a:lvl1pPr>
            <a:lvl2pPr marL="133344" indent="0">
              <a:buNone/>
              <a:defRPr sz="900"/>
            </a:lvl2pPr>
            <a:lvl3pPr marL="270260" indent="0">
              <a:buNone/>
              <a:defRPr sz="900"/>
            </a:lvl3pPr>
            <a:lvl4pPr marL="1028649" indent="0">
              <a:buNone/>
              <a:defRPr sz="900"/>
            </a:lvl4pPr>
            <a:lvl5pPr marL="1371532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471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4F308-0F26-C24E-BA2C-0C4213A62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03D22C-CF32-AB47-8A19-793BFCCEA2A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05992" y="1006079"/>
            <a:ext cx="8532019" cy="3429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23EBA72-B9DB-AB4E-B563-19E0AF9B5D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5991" y="4514852"/>
            <a:ext cx="6231971" cy="426243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675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here to add footnote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8B0E66C3-09A4-435F-894B-414D6CC7955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48700" y="182166"/>
            <a:ext cx="495300" cy="273844"/>
          </a:xfrm>
          <a:prstGeom prst="rect">
            <a:avLst/>
          </a:prstGeom>
        </p:spPr>
        <p:txBody>
          <a:bodyPr/>
          <a:lstStyle/>
          <a:p>
            <a:pPr algn="ctr" defTabSz="685783">
              <a:buClrTx/>
              <a:buSzTx/>
              <a:defRPr/>
            </a:pPr>
            <a:fld id="{FD57BC55-1510-42AE-AB97-DB4D4BA64966}" type="slidenum">
              <a:rPr lang="en-GB" sz="900" b="1" smtClean="0">
                <a:solidFill>
                  <a:srgbClr val="19195A"/>
                </a:solidFill>
                <a:ea typeface="+mn-ea"/>
                <a:cs typeface="+mn-cs"/>
              </a:rPr>
              <a:pPr algn="ctr" defTabSz="685783">
                <a:buClrTx/>
                <a:buSzTx/>
                <a:defRPr/>
              </a:pPr>
              <a:t>‹#›</a:t>
            </a:fld>
            <a:endParaRPr lang="en-GB" sz="900" b="1">
              <a:solidFill>
                <a:srgbClr val="19195A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312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F9900"/>
              </a:buClr>
              <a:defRPr>
                <a:solidFill>
                  <a:schemeClr val="accent1"/>
                </a:solidFill>
              </a:defRPr>
            </a:lvl1pPr>
            <a:lvl2pPr>
              <a:buClr>
                <a:srgbClr val="FF9900"/>
              </a:buClr>
              <a:defRPr>
                <a:solidFill>
                  <a:schemeClr val="accent1"/>
                </a:solidFill>
              </a:defRPr>
            </a:lvl2pPr>
            <a:lvl3pPr>
              <a:buClr>
                <a:srgbClr val="FF9900"/>
              </a:buClr>
              <a:defRPr>
                <a:solidFill>
                  <a:schemeClr val="accent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323193" y="4547014"/>
            <a:ext cx="3852000" cy="402416"/>
          </a:xfrm>
        </p:spPr>
        <p:txBody>
          <a:bodyPr rIns="0" b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marL="133344" indent="0">
              <a:buNone/>
              <a:defRPr sz="900"/>
            </a:lvl2pPr>
            <a:lvl3pPr marL="270260" indent="0">
              <a:buNone/>
              <a:defRPr sz="900"/>
            </a:lvl3pPr>
            <a:lvl4pPr marL="1028649" indent="0">
              <a:buNone/>
              <a:defRPr sz="900"/>
            </a:lvl4pPr>
            <a:lvl5pPr marL="1371532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4310446" y="4547014"/>
            <a:ext cx="3852000" cy="402416"/>
          </a:xfrm>
        </p:spPr>
        <p:txBody>
          <a:bodyPr rIns="0" bIns="0" anchor="b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marL="133344" indent="0">
              <a:buNone/>
              <a:defRPr sz="900"/>
            </a:lvl2pPr>
            <a:lvl3pPr marL="270260" indent="0">
              <a:buNone/>
              <a:defRPr sz="900"/>
            </a:lvl3pPr>
            <a:lvl4pPr marL="1028649" indent="0">
              <a:buNone/>
              <a:defRPr sz="900"/>
            </a:lvl4pPr>
            <a:lvl5pPr marL="1371532" indent="0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131" y="4752038"/>
            <a:ext cx="503251" cy="2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19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15">
          <p15:clr>
            <a:srgbClr val="FBAE40"/>
          </p15:clr>
        </p15:guide>
        <p15:guide id="2" pos="2160">
          <p15:clr>
            <a:srgbClr val="FBAE40"/>
          </p15:clr>
        </p15:guide>
        <p15:guide id="3" orient="horz" pos="2325">
          <p15:clr>
            <a:srgbClr val="FBAE40"/>
          </p15:clr>
        </p15:guide>
      </p15:sldGuideLst>
    </p:ext>
  </p:extLs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4F308-0F26-C24E-BA2C-0C4213A62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03D22C-CF32-AB47-8A19-793BFCCEA2A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05992" y="1006079"/>
            <a:ext cx="8532019" cy="3429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23EBA72-B9DB-AB4E-B563-19E0AF9B5D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5991" y="4514852"/>
            <a:ext cx="6231971" cy="426243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675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here to add footnote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8B0E66C3-09A4-435F-894B-414D6CC7955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48700" y="182166"/>
            <a:ext cx="495300" cy="273844"/>
          </a:xfrm>
          <a:prstGeom prst="rect">
            <a:avLst/>
          </a:prstGeom>
        </p:spPr>
        <p:txBody>
          <a:bodyPr/>
          <a:lstStyle/>
          <a:p>
            <a:pPr algn="ctr" defTabSz="685783">
              <a:buClrTx/>
              <a:buSzTx/>
              <a:defRPr/>
            </a:pPr>
            <a:fld id="{FD57BC55-1510-42AE-AB97-DB4D4BA64966}" type="slidenum">
              <a:rPr lang="en-GB" sz="900" b="1" kern="1200" smtClean="0">
                <a:solidFill>
                  <a:srgbClr val="19195A"/>
                </a:solidFill>
                <a:ea typeface="+mn-ea"/>
                <a:cs typeface="+mn-cs"/>
              </a:rPr>
              <a:pPr algn="ctr" defTabSz="685783">
                <a:buClrTx/>
                <a:buSzTx/>
                <a:defRPr/>
              </a:pPr>
              <a:t>‹#›</a:t>
            </a:fld>
            <a:endParaRPr lang="en-GB" sz="900" b="1" kern="1200">
              <a:solidFill>
                <a:srgbClr val="19195A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862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14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970" name="Google Shape;970;p1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14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" name="Google Shape;973;p14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74" name="Google Shape;974;p14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75" name="Google Shape;975;p14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76" name="Google Shape;976;p1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15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979" name="Google Shape;979;p15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15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82" name="Google Shape;982;p15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83" name="Google Shape;983;p15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15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154"/>
          <p:cNvSpPr/>
          <p:nvPr/>
        </p:nvSpPr>
        <p:spPr>
          <a:xfrm>
            <a:off x="670836" y="1043878"/>
            <a:ext cx="8487900" cy="473100"/>
          </a:xfrm>
          <a:prstGeom prst="rect">
            <a:avLst/>
          </a:prstGeom>
          <a:solidFill>
            <a:srgbClr val="DEE6EE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95" name="Google Shape;995;p154"/>
          <p:cNvSpPr txBox="1">
            <a:spLocks noGrp="1"/>
          </p:cNvSpPr>
          <p:nvPr>
            <p:ph type="body" idx="1"/>
          </p:nvPr>
        </p:nvSpPr>
        <p:spPr>
          <a:xfrm>
            <a:off x="749901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96" name="Google Shape;996;p154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97" name="Google Shape;997;p154"/>
          <p:cNvSpPr txBox="1">
            <a:spLocks noGrp="1"/>
          </p:cNvSpPr>
          <p:nvPr>
            <p:ph type="body" idx="3"/>
          </p:nvPr>
        </p:nvSpPr>
        <p:spPr>
          <a:xfrm>
            <a:off x="2307697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98" name="Google Shape;998;p154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99" name="Google Shape;999;p154"/>
          <p:cNvSpPr txBox="1">
            <a:spLocks noGrp="1"/>
          </p:cNvSpPr>
          <p:nvPr>
            <p:ph type="body" idx="5"/>
          </p:nvPr>
        </p:nvSpPr>
        <p:spPr>
          <a:xfrm>
            <a:off x="3865492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0" name="Google Shape;1000;p154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1" name="Google Shape;1001;p154"/>
          <p:cNvSpPr txBox="1">
            <a:spLocks noGrp="1"/>
          </p:cNvSpPr>
          <p:nvPr>
            <p:ph type="body" idx="7"/>
          </p:nvPr>
        </p:nvSpPr>
        <p:spPr>
          <a:xfrm>
            <a:off x="5423288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2" name="Google Shape;1002;p154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3" name="Google Shape;1003;p154"/>
          <p:cNvSpPr txBox="1">
            <a:spLocks noGrp="1"/>
          </p:cNvSpPr>
          <p:nvPr>
            <p:ph type="body" idx="9"/>
          </p:nvPr>
        </p:nvSpPr>
        <p:spPr>
          <a:xfrm>
            <a:off x="6981084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4" name="Google Shape;1004;p154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cxnSp>
        <p:nvCxnSpPr>
          <p:cNvPr id="1005" name="Google Shape;1005;p154"/>
          <p:cNvCxnSpPr/>
          <p:nvPr/>
        </p:nvCxnSpPr>
        <p:spPr>
          <a:xfrm>
            <a:off x="689498" y="1034012"/>
            <a:ext cx="8478000" cy="0"/>
          </a:xfrm>
          <a:prstGeom prst="straightConnector1">
            <a:avLst/>
          </a:prstGeom>
          <a:noFill/>
          <a:ln w="19050" cap="flat" cmpd="sng">
            <a:solidFill>
              <a:srgbClr val="9399A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006" name="Google Shape;1006;p154"/>
          <p:cNvGrpSpPr/>
          <p:nvPr/>
        </p:nvGrpSpPr>
        <p:grpSpPr>
          <a:xfrm>
            <a:off x="6821321" y="988772"/>
            <a:ext cx="147396" cy="3224508"/>
            <a:chOff x="882917" y="2474883"/>
            <a:chExt cx="137100" cy="2999263"/>
          </a:xfrm>
        </p:grpSpPr>
        <p:cxnSp>
          <p:nvCxnSpPr>
            <p:cNvPr id="1007" name="Google Shape;1007;p154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08" name="Google Shape;1008;p154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09" name="Google Shape;1009;p154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cxnSp>
        <p:nvCxnSpPr>
          <p:cNvPr id="1010" name="Google Shape;1010;p154"/>
          <p:cNvCxnSpPr/>
          <p:nvPr/>
        </p:nvCxnSpPr>
        <p:spPr>
          <a:xfrm>
            <a:off x="718556" y="1519631"/>
            <a:ext cx="8430300" cy="0"/>
          </a:xfrm>
          <a:prstGeom prst="straightConnector1">
            <a:avLst/>
          </a:prstGeom>
          <a:noFill/>
          <a:ln w="723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011" name="Google Shape;1011;p154"/>
          <p:cNvGrpSpPr/>
          <p:nvPr/>
        </p:nvGrpSpPr>
        <p:grpSpPr>
          <a:xfrm>
            <a:off x="585805" y="988773"/>
            <a:ext cx="147398" cy="3224508"/>
            <a:chOff x="882915" y="2453736"/>
            <a:chExt cx="137102" cy="2999263"/>
          </a:xfrm>
        </p:grpSpPr>
        <p:cxnSp>
          <p:nvCxnSpPr>
            <p:cNvPr id="1012" name="Google Shape;1012;p154"/>
            <p:cNvCxnSpPr/>
            <p:nvPr/>
          </p:nvCxnSpPr>
          <p:spPr>
            <a:xfrm>
              <a:off x="951497" y="2522316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13" name="Google Shape;1013;p154"/>
            <p:cNvSpPr/>
            <p:nvPr/>
          </p:nvSpPr>
          <p:spPr>
            <a:xfrm>
              <a:off x="882915" y="245373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14" name="Google Shape;1014;p154"/>
            <p:cNvSpPr/>
            <p:nvPr/>
          </p:nvSpPr>
          <p:spPr>
            <a:xfrm>
              <a:off x="882917" y="5315899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15" name="Google Shape;1015;p154"/>
          <p:cNvGrpSpPr/>
          <p:nvPr/>
        </p:nvGrpSpPr>
        <p:grpSpPr>
          <a:xfrm>
            <a:off x="563188" y="1414169"/>
            <a:ext cx="198900" cy="198900"/>
            <a:chOff x="818907" y="3062958"/>
            <a:chExt cx="265200" cy="265200"/>
          </a:xfrm>
        </p:grpSpPr>
        <p:sp>
          <p:nvSpPr>
            <p:cNvPr id="1016" name="Google Shape;1016;p154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17" name="Google Shape;1017;p154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18" name="Google Shape;1018;p154"/>
          <p:cNvGrpSpPr/>
          <p:nvPr/>
        </p:nvGrpSpPr>
        <p:grpSpPr>
          <a:xfrm>
            <a:off x="2156678" y="988772"/>
            <a:ext cx="147396" cy="3224508"/>
            <a:chOff x="882917" y="2474883"/>
            <a:chExt cx="137100" cy="2999263"/>
          </a:xfrm>
        </p:grpSpPr>
        <p:cxnSp>
          <p:nvCxnSpPr>
            <p:cNvPr id="1019" name="Google Shape;1019;p154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20" name="Google Shape;1020;p154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21" name="Google Shape;1021;p154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22" name="Google Shape;1022;p154"/>
          <p:cNvGrpSpPr/>
          <p:nvPr/>
        </p:nvGrpSpPr>
        <p:grpSpPr>
          <a:xfrm>
            <a:off x="2135435" y="1414169"/>
            <a:ext cx="198900" cy="198900"/>
            <a:chOff x="818907" y="3062958"/>
            <a:chExt cx="265200" cy="265200"/>
          </a:xfrm>
        </p:grpSpPr>
        <p:sp>
          <p:nvSpPr>
            <p:cNvPr id="1023" name="Google Shape;1023;p154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24" name="Google Shape;1024;p154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25" name="Google Shape;1025;p154"/>
          <p:cNvGrpSpPr/>
          <p:nvPr/>
        </p:nvGrpSpPr>
        <p:grpSpPr>
          <a:xfrm>
            <a:off x="6798713" y="1414169"/>
            <a:ext cx="198900" cy="198900"/>
            <a:chOff x="818907" y="3062958"/>
            <a:chExt cx="265200" cy="265200"/>
          </a:xfrm>
        </p:grpSpPr>
        <p:sp>
          <p:nvSpPr>
            <p:cNvPr id="1026" name="Google Shape;1026;p154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27" name="Google Shape;1027;p154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28" name="Google Shape;1028;p154"/>
          <p:cNvGrpSpPr/>
          <p:nvPr/>
        </p:nvGrpSpPr>
        <p:grpSpPr>
          <a:xfrm>
            <a:off x="3727561" y="988772"/>
            <a:ext cx="147396" cy="3224508"/>
            <a:chOff x="882917" y="2474883"/>
            <a:chExt cx="137100" cy="2999263"/>
          </a:xfrm>
        </p:grpSpPr>
        <p:cxnSp>
          <p:nvCxnSpPr>
            <p:cNvPr id="1029" name="Google Shape;1029;p154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30" name="Google Shape;1030;p154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31" name="Google Shape;1031;p154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032" name="Google Shape;1032;p154"/>
          <p:cNvSpPr/>
          <p:nvPr/>
        </p:nvSpPr>
        <p:spPr>
          <a:xfrm>
            <a:off x="3703820" y="1414169"/>
            <a:ext cx="198900" cy="19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33" name="Google Shape;1033;p154"/>
          <p:cNvSpPr/>
          <p:nvPr/>
        </p:nvSpPr>
        <p:spPr>
          <a:xfrm>
            <a:off x="3751825" y="1462175"/>
            <a:ext cx="102900" cy="102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034" name="Google Shape;1034;p154"/>
          <p:cNvGrpSpPr/>
          <p:nvPr/>
        </p:nvGrpSpPr>
        <p:grpSpPr>
          <a:xfrm>
            <a:off x="5298443" y="988772"/>
            <a:ext cx="147396" cy="3224508"/>
            <a:chOff x="882917" y="2474883"/>
            <a:chExt cx="137100" cy="2999263"/>
          </a:xfrm>
        </p:grpSpPr>
        <p:cxnSp>
          <p:nvCxnSpPr>
            <p:cNvPr id="1035" name="Google Shape;1035;p154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36" name="Google Shape;1036;p154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37" name="Google Shape;1037;p154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38" name="Google Shape;1038;p154"/>
          <p:cNvGrpSpPr/>
          <p:nvPr/>
        </p:nvGrpSpPr>
        <p:grpSpPr>
          <a:xfrm>
            <a:off x="5277443" y="1414169"/>
            <a:ext cx="198900" cy="198900"/>
            <a:chOff x="821985" y="3062284"/>
            <a:chExt cx="265200" cy="265200"/>
          </a:xfrm>
        </p:grpSpPr>
        <p:sp>
          <p:nvSpPr>
            <p:cNvPr id="1039" name="Google Shape;1039;p154"/>
            <p:cNvSpPr/>
            <p:nvPr/>
          </p:nvSpPr>
          <p:spPr>
            <a:xfrm>
              <a:off x="821985" y="3062284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40" name="Google Shape;1040;p154"/>
            <p:cNvSpPr/>
            <p:nvPr/>
          </p:nvSpPr>
          <p:spPr>
            <a:xfrm>
              <a:off x="885993" y="3126292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041" name="Google Shape;1041;p154"/>
          <p:cNvSpPr/>
          <p:nvPr/>
        </p:nvSpPr>
        <p:spPr>
          <a:xfrm>
            <a:off x="508183" y="4440432"/>
            <a:ext cx="7953300" cy="31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9">
          <p15:clr>
            <a:srgbClr val="FBAE40"/>
          </p15:clr>
        </p15:guide>
        <p15:guide id="2" pos="413">
          <p15:clr>
            <a:srgbClr val="FBAE40"/>
          </p15:clr>
        </p15:guide>
        <p15:guide id="3" pos="5310">
          <p15:clr>
            <a:srgbClr val="FBAE40"/>
          </p15:clr>
        </p15:guide>
        <p15:guide id="4" orient="horz" pos="2808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p155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4" name="Google Shape;1044;p155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/>
            </a:lvl1pPr>
            <a:lvl2pPr marL="914400" lvl="1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/>
            </a:lvl2pPr>
            <a:lvl3pPr marL="1371600" lvl="2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/>
            </a:lvl3pPr>
            <a:lvl4pPr marL="1828800" lvl="3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/>
            </a:lvl4pPr>
            <a:lvl5pPr marL="2286000" lvl="4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/>
            </a:lvl5pPr>
            <a:lvl6pPr marL="2743200" lvl="5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/>
            </a:lvl6pPr>
            <a:lvl7pPr marL="3200400" lvl="6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/>
            </a:lvl7pPr>
            <a:lvl8pPr marL="3657600" lvl="7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/>
            </a:lvl8pPr>
            <a:lvl9pPr marL="4114800" lvl="8" indent="-285750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900"/>
              <a:buChar char="■"/>
              <a:defRPr/>
            </a:lvl9pPr>
          </a:lstStyle>
          <a:p>
            <a:endParaRPr/>
          </a:p>
        </p:txBody>
      </p:sp>
      <p:sp>
        <p:nvSpPr>
          <p:cNvPr id="1045" name="Google Shape;1045;p15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046" name="Google Shape;1046;p15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047" name="Google Shape;1047;p15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p156"/>
          <p:cNvSpPr txBox="1">
            <a:spLocks noGrp="1"/>
          </p:cNvSpPr>
          <p:nvPr>
            <p:ph type="body" idx="1"/>
          </p:nvPr>
        </p:nvSpPr>
        <p:spPr>
          <a:xfrm>
            <a:off x="323850" y="1248966"/>
            <a:ext cx="8496300" cy="3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  <a:defRPr sz="16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0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0" name="Google Shape;1050;p156"/>
          <p:cNvSpPr txBox="1">
            <a:spLocks noGrp="1"/>
          </p:cNvSpPr>
          <p:nvPr>
            <p:ph type="body" idx="2"/>
          </p:nvPr>
        </p:nvSpPr>
        <p:spPr>
          <a:xfrm>
            <a:off x="323193" y="4547013"/>
            <a:ext cx="38520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1" name="Google Shape;1051;p156"/>
          <p:cNvSpPr txBox="1">
            <a:spLocks noGrp="1"/>
          </p:cNvSpPr>
          <p:nvPr>
            <p:ph type="body" idx="3"/>
          </p:nvPr>
        </p:nvSpPr>
        <p:spPr>
          <a:xfrm>
            <a:off x="4310446" y="4547013"/>
            <a:ext cx="38520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2" name="Google Shape;1052;p156"/>
          <p:cNvSpPr txBox="1">
            <a:spLocks noGrp="1"/>
          </p:cNvSpPr>
          <p:nvPr>
            <p:ph type="title"/>
          </p:nvPr>
        </p:nvSpPr>
        <p:spPr>
          <a:xfrm>
            <a:off x="323850" y="112987"/>
            <a:ext cx="7944900" cy="4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">
  <p:cSld name="2">
    <p:bg>
      <p:bgPr>
        <a:solidFill>
          <a:srgbClr val="FFFFFF"/>
        </a:solidFill>
        <a:effectLst/>
      </p:bgPr>
    </p:bg>
    <p:spTree>
      <p:nvGrpSpPr>
        <p:cNvPr id="1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157"/>
          <p:cNvSpPr/>
          <p:nvPr/>
        </p:nvSpPr>
        <p:spPr>
          <a:xfrm rot="10800000">
            <a:off x="0" y="24"/>
            <a:ext cx="9144000" cy="4502400"/>
          </a:xfrm>
          <a:prstGeom prst="rect">
            <a:avLst/>
          </a:prstGeom>
          <a:solidFill>
            <a:srgbClr val="2189B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7" name="Google Shape;1057;p157"/>
          <p:cNvSpPr txBox="1">
            <a:spLocks noGrp="1"/>
          </p:cNvSpPr>
          <p:nvPr>
            <p:ph type="subTitle" idx="1"/>
          </p:nvPr>
        </p:nvSpPr>
        <p:spPr>
          <a:xfrm>
            <a:off x="672662" y="2921259"/>
            <a:ext cx="7809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Calibri"/>
              <a:buNone/>
              <a:defRPr sz="21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058" name="Google Shape;1058;p157"/>
          <p:cNvSpPr txBox="1">
            <a:spLocks noGrp="1"/>
          </p:cNvSpPr>
          <p:nvPr>
            <p:ph type="title"/>
          </p:nvPr>
        </p:nvSpPr>
        <p:spPr>
          <a:xfrm>
            <a:off x="685800" y="1008307"/>
            <a:ext cx="7772400" cy="16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9pPr>
          </a:lstStyle>
          <a:p>
            <a:endParaRPr/>
          </a:p>
        </p:txBody>
      </p:sp>
      <p:pic>
        <p:nvPicPr>
          <p:cNvPr id="1059" name="Google Shape;1059;p15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055313" y="4662450"/>
            <a:ext cx="1188720" cy="321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2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05" name="Google Shape;805;p129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806" name="Google Shape;806;p12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07" name="Google Shape;807;p12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08" name="Google Shape;808;p12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p15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68" name="Google Shape;1068;p15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69" name="Google Shape;1069;p15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Google Shape;1077;p16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78" name="Google Shape;1078;p16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079" name="Google Shape;1079;p16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0" name="Google Shape;1080;p16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1" name="Google Shape;1081;p16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162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4" name="Google Shape;1084;p162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85" name="Google Shape;1085;p16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6" name="Google Shape;1086;p16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7" name="Google Shape;1087;p16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164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97" name="Google Shape;1097;p164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200" cy="3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098" name="Google Shape;1098;p164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099" name="Google Shape;1099;p164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1100" cy="3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100" name="Google Shape;1100;p164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11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101" name="Google Shape;1101;p16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2" name="Google Shape;1102;p16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3" name="Google Shape;1103;p16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p165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6" name="Google Shape;1106;p16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7" name="Google Shape;1107;p16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8" name="Google Shape;1108;p16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p166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200" cy="5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1" name="Google Shape;1111;p166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700" cy="29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112" name="Google Shape;1112;p166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113" name="Google Shape;1113;p16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4" name="Google Shape;1114;p16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5" name="Google Shape;1115;p16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Google Shape;1124;p16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25" name="Google Shape;1125;p168"/>
          <p:cNvSpPr txBox="1">
            <a:spLocks noGrp="1"/>
          </p:cNvSpPr>
          <p:nvPr>
            <p:ph type="body" idx="1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126" name="Google Shape;1126;p16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27" name="Google Shape;1127;p16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28" name="Google Shape;1128;p16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p169"/>
          <p:cNvSpPr txBox="1">
            <a:spLocks noGrp="1"/>
          </p:cNvSpPr>
          <p:nvPr>
            <p:ph type="title"/>
          </p:nvPr>
        </p:nvSpPr>
        <p:spPr>
          <a:xfrm rot="5400000">
            <a:off x="2366250" y="1085769"/>
            <a:ext cx="2925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31" name="Google Shape;1131;p169"/>
          <p:cNvSpPr txBox="1">
            <a:spLocks noGrp="1"/>
          </p:cNvSpPr>
          <p:nvPr>
            <p:ph type="body" idx="1"/>
          </p:nvPr>
        </p:nvSpPr>
        <p:spPr>
          <a:xfrm rot="5400000">
            <a:off x="270750" y="95169"/>
            <a:ext cx="2925600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132" name="Google Shape;1132;p16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33" name="Google Shape;1133;p16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34" name="Google Shape;1134;p16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ght">
  <p:cSld name="eight">
    <p:spTree>
      <p:nvGrpSpPr>
        <p:cNvPr id="1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p170"/>
          <p:cNvSpPr>
            <a:spLocks noGrp="1"/>
          </p:cNvSpPr>
          <p:nvPr>
            <p:ph type="pic" idx="2"/>
          </p:nvPr>
        </p:nvSpPr>
        <p:spPr>
          <a:xfrm>
            <a:off x="6491674" y="184029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37" name="Google Shape;1137;p170"/>
          <p:cNvSpPr txBox="1">
            <a:spLocks noGrp="1"/>
          </p:cNvSpPr>
          <p:nvPr>
            <p:ph type="body" idx="1"/>
          </p:nvPr>
        </p:nvSpPr>
        <p:spPr>
          <a:xfrm>
            <a:off x="728307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38" name="Google Shape;1138;p170"/>
          <p:cNvSpPr txBox="1">
            <a:spLocks noGrp="1"/>
          </p:cNvSpPr>
          <p:nvPr>
            <p:ph type="body" idx="3"/>
          </p:nvPr>
        </p:nvSpPr>
        <p:spPr>
          <a:xfrm>
            <a:off x="728307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39" name="Google Shape;1139;p170"/>
          <p:cNvSpPr>
            <a:spLocks noGrp="1"/>
          </p:cNvSpPr>
          <p:nvPr>
            <p:ph type="pic" idx="4"/>
          </p:nvPr>
        </p:nvSpPr>
        <p:spPr>
          <a:xfrm>
            <a:off x="3827599" y="184029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0" name="Google Shape;1140;p170"/>
          <p:cNvSpPr>
            <a:spLocks noGrp="1"/>
          </p:cNvSpPr>
          <p:nvPr>
            <p:ph type="pic" idx="5"/>
          </p:nvPr>
        </p:nvSpPr>
        <p:spPr>
          <a:xfrm>
            <a:off x="1163523" y="184029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1" name="Google Shape;1141;p170"/>
          <p:cNvSpPr>
            <a:spLocks noGrp="1"/>
          </p:cNvSpPr>
          <p:nvPr>
            <p:ph type="pic" idx="6"/>
          </p:nvPr>
        </p:nvSpPr>
        <p:spPr>
          <a:xfrm>
            <a:off x="6491674" y="314012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2" name="Google Shape;1142;p170"/>
          <p:cNvSpPr>
            <a:spLocks noGrp="1"/>
          </p:cNvSpPr>
          <p:nvPr>
            <p:ph type="pic" idx="7"/>
          </p:nvPr>
        </p:nvSpPr>
        <p:spPr>
          <a:xfrm>
            <a:off x="3827599" y="314012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3" name="Google Shape;1143;p170"/>
          <p:cNvSpPr>
            <a:spLocks noGrp="1"/>
          </p:cNvSpPr>
          <p:nvPr>
            <p:ph type="pic" idx="8"/>
          </p:nvPr>
        </p:nvSpPr>
        <p:spPr>
          <a:xfrm>
            <a:off x="1163523" y="314012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4" name="Google Shape;1144;p170"/>
          <p:cNvSpPr>
            <a:spLocks noGrp="1"/>
          </p:cNvSpPr>
          <p:nvPr>
            <p:ph type="pic" idx="9"/>
          </p:nvPr>
        </p:nvSpPr>
        <p:spPr>
          <a:xfrm>
            <a:off x="571876" y="229540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5" name="Google Shape;1145;p170"/>
          <p:cNvSpPr>
            <a:spLocks noGrp="1"/>
          </p:cNvSpPr>
          <p:nvPr>
            <p:ph type="pic" idx="13"/>
          </p:nvPr>
        </p:nvSpPr>
        <p:spPr>
          <a:xfrm>
            <a:off x="3827599" y="431236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6" name="Google Shape;1146;p170"/>
          <p:cNvSpPr txBox="1">
            <a:spLocks noGrp="1"/>
          </p:cNvSpPr>
          <p:nvPr>
            <p:ph type="body" idx="14"/>
          </p:nvPr>
        </p:nvSpPr>
        <p:spPr>
          <a:xfrm>
            <a:off x="728307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47" name="Google Shape;1147;p170"/>
          <p:cNvSpPr txBox="1">
            <a:spLocks noGrp="1"/>
          </p:cNvSpPr>
          <p:nvPr>
            <p:ph type="body" idx="15"/>
          </p:nvPr>
        </p:nvSpPr>
        <p:spPr>
          <a:xfrm>
            <a:off x="728307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48" name="Google Shape;1148;p170"/>
          <p:cNvSpPr txBox="1">
            <a:spLocks noGrp="1"/>
          </p:cNvSpPr>
          <p:nvPr>
            <p:ph type="body" idx="16"/>
          </p:nvPr>
        </p:nvSpPr>
        <p:spPr>
          <a:xfrm>
            <a:off x="4587717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49" name="Google Shape;1149;p170"/>
          <p:cNvSpPr txBox="1">
            <a:spLocks noGrp="1"/>
          </p:cNvSpPr>
          <p:nvPr>
            <p:ph type="body" idx="17"/>
          </p:nvPr>
        </p:nvSpPr>
        <p:spPr>
          <a:xfrm>
            <a:off x="4587717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0" name="Google Shape;1150;p170"/>
          <p:cNvSpPr txBox="1">
            <a:spLocks noGrp="1"/>
          </p:cNvSpPr>
          <p:nvPr>
            <p:ph type="body" idx="18"/>
          </p:nvPr>
        </p:nvSpPr>
        <p:spPr>
          <a:xfrm>
            <a:off x="4587717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1" name="Google Shape;1151;p170"/>
          <p:cNvSpPr txBox="1">
            <a:spLocks noGrp="1"/>
          </p:cNvSpPr>
          <p:nvPr>
            <p:ph type="body" idx="19"/>
          </p:nvPr>
        </p:nvSpPr>
        <p:spPr>
          <a:xfrm>
            <a:off x="4587717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2" name="Google Shape;1152;p170"/>
          <p:cNvSpPr txBox="1">
            <a:spLocks noGrp="1"/>
          </p:cNvSpPr>
          <p:nvPr>
            <p:ph type="body" idx="20"/>
          </p:nvPr>
        </p:nvSpPr>
        <p:spPr>
          <a:xfrm>
            <a:off x="4587717" y="4603712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3" name="Google Shape;1153;p170"/>
          <p:cNvSpPr txBox="1">
            <a:spLocks noGrp="1"/>
          </p:cNvSpPr>
          <p:nvPr>
            <p:ph type="body" idx="21"/>
          </p:nvPr>
        </p:nvSpPr>
        <p:spPr>
          <a:xfrm>
            <a:off x="4587717" y="4312813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4" name="Google Shape;1154;p170"/>
          <p:cNvSpPr txBox="1">
            <a:spLocks noGrp="1"/>
          </p:cNvSpPr>
          <p:nvPr>
            <p:ph type="body" idx="22"/>
          </p:nvPr>
        </p:nvSpPr>
        <p:spPr>
          <a:xfrm>
            <a:off x="191503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5" name="Google Shape;1155;p170"/>
          <p:cNvSpPr txBox="1">
            <a:spLocks noGrp="1"/>
          </p:cNvSpPr>
          <p:nvPr>
            <p:ph type="body" idx="23"/>
          </p:nvPr>
        </p:nvSpPr>
        <p:spPr>
          <a:xfrm>
            <a:off x="191503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6" name="Google Shape;1156;p170"/>
          <p:cNvSpPr txBox="1">
            <a:spLocks noGrp="1"/>
          </p:cNvSpPr>
          <p:nvPr>
            <p:ph type="body" idx="24"/>
          </p:nvPr>
        </p:nvSpPr>
        <p:spPr>
          <a:xfrm>
            <a:off x="191503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7" name="Google Shape;1157;p170"/>
          <p:cNvSpPr txBox="1">
            <a:spLocks noGrp="1"/>
          </p:cNvSpPr>
          <p:nvPr>
            <p:ph type="body" idx="25"/>
          </p:nvPr>
        </p:nvSpPr>
        <p:spPr>
          <a:xfrm>
            <a:off x="191503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8" name="Google Shape;1158;p170"/>
          <p:cNvSpPr txBox="1">
            <a:spLocks noGrp="1"/>
          </p:cNvSpPr>
          <p:nvPr>
            <p:ph type="body" idx="26"/>
          </p:nvPr>
        </p:nvSpPr>
        <p:spPr>
          <a:xfrm>
            <a:off x="1312269" y="611189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9" name="Google Shape;1159;p170"/>
          <p:cNvSpPr txBox="1">
            <a:spLocks noGrp="1"/>
          </p:cNvSpPr>
          <p:nvPr>
            <p:ph type="body" idx="27"/>
          </p:nvPr>
        </p:nvSpPr>
        <p:spPr>
          <a:xfrm>
            <a:off x="1312269" y="308982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0" name="Google Shape;1160;p170"/>
          <p:cNvSpPr txBox="1">
            <a:spLocks noGrp="1"/>
          </p:cNvSpPr>
          <p:nvPr>
            <p:ph type="title"/>
          </p:nvPr>
        </p:nvSpPr>
        <p:spPr>
          <a:xfrm>
            <a:off x="4314824" y="342900"/>
            <a:ext cx="45720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440">
          <p15:clr>
            <a:srgbClr val="FBAE40"/>
          </p15:clr>
        </p15:guide>
        <p15:guide id="2" pos="2880">
          <p15:clr>
            <a:srgbClr val="FBAE40"/>
          </p15:clr>
        </p15:guide>
        <p15:guide id="3" pos="4320">
          <p15:clr>
            <a:srgbClr val="FBAE40"/>
          </p15:clr>
        </p15:guide>
        <p15:guide id="4" pos="2988">
          <p15:clr>
            <a:srgbClr val="5ACBF0"/>
          </p15:clr>
        </p15:guide>
        <p15:guide id="5" pos="2754">
          <p15:clr>
            <a:srgbClr val="5ACBF0"/>
          </p15:clr>
        </p15:guide>
        <p15:guide id="6" pos="1548">
          <p15:clr>
            <a:srgbClr val="5ACBF0"/>
          </p15:clr>
        </p15:guide>
        <p15:guide id="7" pos="1332">
          <p15:clr>
            <a:srgbClr val="5ACBF0"/>
          </p15:clr>
        </p15:guide>
        <p15:guide id="8" pos="4212">
          <p15:clr>
            <a:srgbClr val="5ACBF0"/>
          </p15:clr>
        </p15:guide>
        <p15:guide id="9" pos="4446">
          <p15:clr>
            <a:srgbClr val="5ACBF0"/>
          </p15:clr>
        </p15:guide>
        <p15:guide id="10" pos="108">
          <p15:clr>
            <a:srgbClr val="5ACBF0"/>
          </p15:clr>
        </p15:guide>
        <p15:guide id="11" orient="horz" pos="3150">
          <p15:clr>
            <a:srgbClr val="5ACBF0"/>
          </p15:clr>
        </p15:guide>
        <p15:guide id="12" pos="5652">
          <p15:clr>
            <a:srgbClr val="5ACBF0"/>
          </p15:clr>
        </p15:guide>
        <p15:guide id="13" orient="horz" pos="10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">
    <p:spTree>
      <p:nvGrpSpPr>
        <p:cNvPr id="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171"/>
          <p:cNvSpPr/>
          <p:nvPr/>
        </p:nvSpPr>
        <p:spPr>
          <a:xfrm>
            <a:off x="670836" y="1043878"/>
            <a:ext cx="8487900" cy="473100"/>
          </a:xfrm>
          <a:prstGeom prst="rect">
            <a:avLst/>
          </a:prstGeom>
          <a:solidFill>
            <a:srgbClr val="DEE6EE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63" name="Google Shape;1163;p171"/>
          <p:cNvSpPr txBox="1">
            <a:spLocks noGrp="1"/>
          </p:cNvSpPr>
          <p:nvPr>
            <p:ph type="body" idx="1"/>
          </p:nvPr>
        </p:nvSpPr>
        <p:spPr>
          <a:xfrm>
            <a:off x="749901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4" name="Google Shape;1164;p171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5" name="Google Shape;1165;p171"/>
          <p:cNvSpPr txBox="1">
            <a:spLocks noGrp="1"/>
          </p:cNvSpPr>
          <p:nvPr>
            <p:ph type="body" idx="3"/>
          </p:nvPr>
        </p:nvSpPr>
        <p:spPr>
          <a:xfrm>
            <a:off x="2307697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6" name="Google Shape;1166;p171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7" name="Google Shape;1167;p171"/>
          <p:cNvSpPr txBox="1">
            <a:spLocks noGrp="1"/>
          </p:cNvSpPr>
          <p:nvPr>
            <p:ph type="body" idx="5"/>
          </p:nvPr>
        </p:nvSpPr>
        <p:spPr>
          <a:xfrm>
            <a:off x="3865492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8" name="Google Shape;1168;p171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9" name="Google Shape;1169;p171"/>
          <p:cNvSpPr txBox="1">
            <a:spLocks noGrp="1"/>
          </p:cNvSpPr>
          <p:nvPr>
            <p:ph type="body" idx="7"/>
          </p:nvPr>
        </p:nvSpPr>
        <p:spPr>
          <a:xfrm>
            <a:off x="5423288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70" name="Google Shape;1170;p171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71" name="Google Shape;1171;p171"/>
          <p:cNvSpPr txBox="1">
            <a:spLocks noGrp="1"/>
          </p:cNvSpPr>
          <p:nvPr>
            <p:ph type="body" idx="9"/>
          </p:nvPr>
        </p:nvSpPr>
        <p:spPr>
          <a:xfrm>
            <a:off x="6981084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72" name="Google Shape;1172;p171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cxnSp>
        <p:nvCxnSpPr>
          <p:cNvPr id="1173" name="Google Shape;1173;p171"/>
          <p:cNvCxnSpPr/>
          <p:nvPr/>
        </p:nvCxnSpPr>
        <p:spPr>
          <a:xfrm>
            <a:off x="689498" y="1034012"/>
            <a:ext cx="8478000" cy="0"/>
          </a:xfrm>
          <a:prstGeom prst="straightConnector1">
            <a:avLst/>
          </a:prstGeom>
          <a:noFill/>
          <a:ln w="19050" cap="flat" cmpd="sng">
            <a:solidFill>
              <a:srgbClr val="9399A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174" name="Google Shape;1174;p171"/>
          <p:cNvGrpSpPr/>
          <p:nvPr/>
        </p:nvGrpSpPr>
        <p:grpSpPr>
          <a:xfrm>
            <a:off x="6821321" y="988772"/>
            <a:ext cx="147396" cy="3224508"/>
            <a:chOff x="882917" y="2474883"/>
            <a:chExt cx="137100" cy="2999263"/>
          </a:xfrm>
        </p:grpSpPr>
        <p:cxnSp>
          <p:nvCxnSpPr>
            <p:cNvPr id="1175" name="Google Shape;1175;p171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176" name="Google Shape;1176;p171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77" name="Google Shape;1177;p171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cxnSp>
        <p:nvCxnSpPr>
          <p:cNvPr id="1178" name="Google Shape;1178;p171"/>
          <p:cNvCxnSpPr/>
          <p:nvPr/>
        </p:nvCxnSpPr>
        <p:spPr>
          <a:xfrm>
            <a:off x="718556" y="1519631"/>
            <a:ext cx="8430300" cy="0"/>
          </a:xfrm>
          <a:prstGeom prst="straightConnector1">
            <a:avLst/>
          </a:prstGeom>
          <a:noFill/>
          <a:ln w="723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179" name="Google Shape;1179;p171"/>
          <p:cNvGrpSpPr/>
          <p:nvPr/>
        </p:nvGrpSpPr>
        <p:grpSpPr>
          <a:xfrm>
            <a:off x="585805" y="988773"/>
            <a:ext cx="147398" cy="3224508"/>
            <a:chOff x="882915" y="2453736"/>
            <a:chExt cx="137102" cy="2999263"/>
          </a:xfrm>
        </p:grpSpPr>
        <p:cxnSp>
          <p:nvCxnSpPr>
            <p:cNvPr id="1180" name="Google Shape;1180;p171"/>
            <p:cNvCxnSpPr/>
            <p:nvPr/>
          </p:nvCxnSpPr>
          <p:spPr>
            <a:xfrm>
              <a:off x="951497" y="2522316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181" name="Google Shape;1181;p171"/>
            <p:cNvSpPr/>
            <p:nvPr/>
          </p:nvSpPr>
          <p:spPr>
            <a:xfrm>
              <a:off x="882915" y="245373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82" name="Google Shape;1182;p171"/>
            <p:cNvSpPr/>
            <p:nvPr/>
          </p:nvSpPr>
          <p:spPr>
            <a:xfrm>
              <a:off x="882917" y="5315899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183" name="Google Shape;1183;p171"/>
          <p:cNvGrpSpPr/>
          <p:nvPr/>
        </p:nvGrpSpPr>
        <p:grpSpPr>
          <a:xfrm>
            <a:off x="563188" y="1414169"/>
            <a:ext cx="198900" cy="198900"/>
            <a:chOff x="818907" y="3062958"/>
            <a:chExt cx="265200" cy="265200"/>
          </a:xfrm>
        </p:grpSpPr>
        <p:sp>
          <p:nvSpPr>
            <p:cNvPr id="1184" name="Google Shape;1184;p171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85" name="Google Shape;1185;p171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186" name="Google Shape;1186;p171"/>
          <p:cNvGrpSpPr/>
          <p:nvPr/>
        </p:nvGrpSpPr>
        <p:grpSpPr>
          <a:xfrm>
            <a:off x="2156678" y="988772"/>
            <a:ext cx="147396" cy="3224508"/>
            <a:chOff x="882917" y="2474883"/>
            <a:chExt cx="137100" cy="2999263"/>
          </a:xfrm>
        </p:grpSpPr>
        <p:cxnSp>
          <p:nvCxnSpPr>
            <p:cNvPr id="1187" name="Google Shape;1187;p171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188" name="Google Shape;1188;p171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89" name="Google Shape;1189;p171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190" name="Google Shape;1190;p171"/>
          <p:cNvGrpSpPr/>
          <p:nvPr/>
        </p:nvGrpSpPr>
        <p:grpSpPr>
          <a:xfrm>
            <a:off x="2135435" y="1414169"/>
            <a:ext cx="198900" cy="198900"/>
            <a:chOff x="818907" y="3062958"/>
            <a:chExt cx="265200" cy="265200"/>
          </a:xfrm>
        </p:grpSpPr>
        <p:sp>
          <p:nvSpPr>
            <p:cNvPr id="1191" name="Google Shape;1191;p171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92" name="Google Shape;1192;p171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193" name="Google Shape;1193;p171"/>
          <p:cNvGrpSpPr/>
          <p:nvPr/>
        </p:nvGrpSpPr>
        <p:grpSpPr>
          <a:xfrm>
            <a:off x="6798713" y="1414169"/>
            <a:ext cx="198900" cy="198900"/>
            <a:chOff x="818907" y="3062958"/>
            <a:chExt cx="265200" cy="265200"/>
          </a:xfrm>
        </p:grpSpPr>
        <p:sp>
          <p:nvSpPr>
            <p:cNvPr id="1194" name="Google Shape;1194;p171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95" name="Google Shape;1195;p171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196" name="Google Shape;1196;p171"/>
          <p:cNvGrpSpPr/>
          <p:nvPr/>
        </p:nvGrpSpPr>
        <p:grpSpPr>
          <a:xfrm>
            <a:off x="3727561" y="988772"/>
            <a:ext cx="147396" cy="3224508"/>
            <a:chOff x="882917" y="2474883"/>
            <a:chExt cx="137100" cy="2999263"/>
          </a:xfrm>
        </p:grpSpPr>
        <p:cxnSp>
          <p:nvCxnSpPr>
            <p:cNvPr id="1197" name="Google Shape;1197;p171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198" name="Google Shape;1198;p171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99" name="Google Shape;1199;p171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200" name="Google Shape;1200;p171"/>
          <p:cNvSpPr/>
          <p:nvPr/>
        </p:nvSpPr>
        <p:spPr>
          <a:xfrm>
            <a:off x="3703820" y="1414169"/>
            <a:ext cx="198900" cy="19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01" name="Google Shape;1201;p171"/>
          <p:cNvSpPr/>
          <p:nvPr/>
        </p:nvSpPr>
        <p:spPr>
          <a:xfrm>
            <a:off x="3751825" y="1462175"/>
            <a:ext cx="102900" cy="102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202" name="Google Shape;1202;p171"/>
          <p:cNvGrpSpPr/>
          <p:nvPr/>
        </p:nvGrpSpPr>
        <p:grpSpPr>
          <a:xfrm>
            <a:off x="5298443" y="988772"/>
            <a:ext cx="147396" cy="3224508"/>
            <a:chOff x="882917" y="2474883"/>
            <a:chExt cx="137100" cy="2999263"/>
          </a:xfrm>
        </p:grpSpPr>
        <p:cxnSp>
          <p:nvCxnSpPr>
            <p:cNvPr id="1203" name="Google Shape;1203;p171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204" name="Google Shape;1204;p171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05" name="Google Shape;1205;p171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206" name="Google Shape;1206;p171"/>
          <p:cNvGrpSpPr/>
          <p:nvPr/>
        </p:nvGrpSpPr>
        <p:grpSpPr>
          <a:xfrm>
            <a:off x="5277443" y="1414169"/>
            <a:ext cx="198900" cy="198900"/>
            <a:chOff x="821985" y="3062284"/>
            <a:chExt cx="265200" cy="265200"/>
          </a:xfrm>
        </p:grpSpPr>
        <p:sp>
          <p:nvSpPr>
            <p:cNvPr id="1207" name="Google Shape;1207;p171"/>
            <p:cNvSpPr/>
            <p:nvPr/>
          </p:nvSpPr>
          <p:spPr>
            <a:xfrm>
              <a:off x="821985" y="3062284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08" name="Google Shape;1208;p171"/>
            <p:cNvSpPr/>
            <p:nvPr/>
          </p:nvSpPr>
          <p:spPr>
            <a:xfrm>
              <a:off x="885993" y="3126292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209" name="Google Shape;1209;p171"/>
          <p:cNvSpPr/>
          <p:nvPr/>
        </p:nvSpPr>
        <p:spPr>
          <a:xfrm>
            <a:off x="508183" y="4440432"/>
            <a:ext cx="7953300" cy="31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9">
          <p15:clr>
            <a:srgbClr val="FBAE40"/>
          </p15:clr>
        </p15:guide>
        <p15:guide id="2" pos="413">
          <p15:clr>
            <a:srgbClr val="FBAE40"/>
          </p15:clr>
        </p15:guide>
        <p15:guide id="3" pos="5310">
          <p15:clr>
            <a:srgbClr val="FBAE40"/>
          </p15:clr>
        </p15:guide>
        <p15:guide id="4" orient="horz" pos="280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130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11" name="Google Shape;811;p130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12" name="Google Shape;812;p13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13" name="Google Shape;813;p13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14" name="Google Shape;814;p13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17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45725" tIns="22850" rIns="45725" bIns="2285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2" name="Google Shape;1212;p17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30200" rtl="0"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1pPr>
            <a:lvl2pPr marL="914400" lvl="1" indent="-317500" rtl="0">
              <a:spcBef>
                <a:spcPts val="300"/>
              </a:spcBef>
              <a:spcAft>
                <a:spcPts val="0"/>
              </a:spcAft>
              <a:buSzPts val="1400"/>
              <a:buChar char="–"/>
              <a:defRPr/>
            </a:lvl2pPr>
            <a:lvl3pPr marL="1371600" lvl="2" indent="-304800" rtl="0">
              <a:spcBef>
                <a:spcPts val="200"/>
              </a:spcBef>
              <a:spcAft>
                <a:spcPts val="0"/>
              </a:spcAft>
              <a:buSzPts val="1200"/>
              <a:buChar char="•"/>
              <a:defRPr/>
            </a:lvl3pPr>
            <a:lvl4pPr marL="1828800" lvl="3" indent="-292100" rtl="0">
              <a:spcBef>
                <a:spcPts val="200"/>
              </a:spcBef>
              <a:spcAft>
                <a:spcPts val="0"/>
              </a:spcAft>
              <a:buSzPts val="1000"/>
              <a:buChar char="–"/>
              <a:defRPr/>
            </a:lvl4pPr>
            <a:lvl5pPr marL="2286000" lvl="4" indent="-292100" rtl="0">
              <a:spcBef>
                <a:spcPts val="200"/>
              </a:spcBef>
              <a:spcAft>
                <a:spcPts val="0"/>
              </a:spcAft>
              <a:buSzPts val="1000"/>
              <a:buChar char="»"/>
              <a:defRPr/>
            </a:lvl5pPr>
            <a:lvl6pPr marL="2743200" lvl="5" indent="-292100" rtl="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6pPr>
            <a:lvl7pPr marL="3200400" lvl="6" indent="-292100" rtl="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7pPr>
            <a:lvl8pPr marL="3657600" lvl="7" indent="-292100" rtl="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8pPr>
            <a:lvl9pPr marL="4114800" lvl="8" indent="-292100" rtl="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1213" name="Google Shape;1213;p17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45725" tIns="22850" rIns="45725" bIns="2285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p173"/>
          <p:cNvSpPr txBox="1">
            <a:spLocks noGrp="1"/>
          </p:cNvSpPr>
          <p:nvPr>
            <p:ph type="body" idx="1"/>
          </p:nvPr>
        </p:nvSpPr>
        <p:spPr>
          <a:xfrm>
            <a:off x="323850" y="1248966"/>
            <a:ext cx="8496300" cy="3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6" name="Google Shape;1216;p173"/>
          <p:cNvSpPr txBox="1">
            <a:spLocks noGrp="1"/>
          </p:cNvSpPr>
          <p:nvPr>
            <p:ph type="body" idx="2"/>
          </p:nvPr>
        </p:nvSpPr>
        <p:spPr>
          <a:xfrm>
            <a:off x="323193" y="4547013"/>
            <a:ext cx="38520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7" name="Google Shape;1217;p173"/>
          <p:cNvSpPr txBox="1">
            <a:spLocks noGrp="1"/>
          </p:cNvSpPr>
          <p:nvPr>
            <p:ph type="body" idx="3"/>
          </p:nvPr>
        </p:nvSpPr>
        <p:spPr>
          <a:xfrm>
            <a:off x="4310446" y="4547013"/>
            <a:ext cx="38520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8" name="Google Shape;1218;p173"/>
          <p:cNvSpPr txBox="1">
            <a:spLocks noGrp="1"/>
          </p:cNvSpPr>
          <p:nvPr>
            <p:ph type="title"/>
          </p:nvPr>
        </p:nvSpPr>
        <p:spPr>
          <a:xfrm>
            <a:off x="323850" y="112987"/>
            <a:ext cx="7944900" cy="4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400" b="1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9pPr>
          </a:lstStyle>
          <a:p>
            <a:endParaRPr/>
          </a:p>
        </p:txBody>
      </p:sp>
      <p:pic>
        <p:nvPicPr>
          <p:cNvPr id="1219" name="Google Shape;1219;p17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26129" y="4752038"/>
            <a:ext cx="503250" cy="250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0" name="Google Shape;1220;p17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2197" y="-23486"/>
            <a:ext cx="871304" cy="643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">
  <p:cSld name="1">
    <p:spTree>
      <p:nvGrpSpPr>
        <p:cNvPr id="1" name="Shape 1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" name="Google Shape;1553;p2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1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" name="Google Shape;1555;p22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6" name="Google Shape;1556;p223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9pPr>
          </a:lstStyle>
          <a:p>
            <a:endParaRPr/>
          </a:p>
        </p:txBody>
      </p:sp>
      <p:sp>
        <p:nvSpPr>
          <p:cNvPr id="1557" name="Google Shape;1557;p223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9pPr>
          </a:lstStyle>
          <a:p>
            <a:endParaRPr/>
          </a:p>
        </p:txBody>
      </p:sp>
      <p:sp>
        <p:nvSpPr>
          <p:cNvPr id="1558" name="Google Shape;1558;p22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4" name="Google Shape;1564;p225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65" name="Google Shape;1565;p225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■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●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○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■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●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○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900"/>
              <a:buFont typeface="Calibri"/>
              <a:buChar char="■"/>
              <a:defRPr sz="900"/>
            </a:lvl9pPr>
          </a:lstStyle>
          <a:p>
            <a:endParaRPr/>
          </a:p>
        </p:txBody>
      </p:sp>
      <p:sp>
        <p:nvSpPr>
          <p:cNvPr id="1566" name="Google Shape;1566;p225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■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●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○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■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●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○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900"/>
              <a:buFont typeface="Calibri"/>
              <a:buChar char="■"/>
              <a:defRPr sz="900"/>
            </a:lvl9pPr>
          </a:lstStyle>
          <a:p>
            <a:endParaRPr/>
          </a:p>
        </p:txBody>
      </p:sp>
      <p:sp>
        <p:nvSpPr>
          <p:cNvPr id="1567" name="Google Shape;1567;p22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68" name="Google Shape;1568;p22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69" name="Google Shape;1569;p22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">
  <p:cSld name="2">
    <p:spTree>
      <p:nvGrpSpPr>
        <p:cNvPr id="1" name="Shape 1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" name="Google Shape;1571;p226"/>
          <p:cNvSpPr txBox="1">
            <a:spLocks noGrp="1"/>
          </p:cNvSpPr>
          <p:nvPr>
            <p:ph type="title"/>
          </p:nvPr>
        </p:nvSpPr>
        <p:spPr>
          <a:xfrm>
            <a:off x="342900" y="1065213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2" name="Google Shape;1572;p226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Calibri"/>
              <a:buNone/>
              <a:defRPr>
                <a:solidFill>
                  <a:srgbClr val="888888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2pPr>
            <a:lvl3pPr lvl="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3pPr>
            <a:lvl4pPr lvl="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4pPr>
            <a:lvl5pPr lvl="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5pPr>
            <a:lvl6pPr lvl="5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6pPr>
            <a:lvl7pPr lvl="6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7pPr>
            <a:lvl8pPr lvl="7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8pPr>
            <a:lvl9pPr lvl="8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1573" name="Google Shape;1573;p22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">
  <p:cSld name="3">
    <p:spTree>
      <p:nvGrpSpPr>
        <p:cNvPr id="1" name="Shape 1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" name="Google Shape;1575;p227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6" name="Google Shape;1576;p227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/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577" name="Google Shape;1577;p22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">
  <p:cSld name="4">
    <p:spTree>
      <p:nvGrpSpPr>
        <p:cNvPr id="1" name="Shape 1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" name="Google Shape;1579;p228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0" name="Google Shape;1580;p228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Calibri"/>
              <a:buAutoNum type="arabicPeriod"/>
              <a:defRPr sz="1000">
                <a:solidFill>
                  <a:srgbClr val="888888"/>
                </a:solidFill>
              </a:defRPr>
            </a:lvl1pPr>
            <a:lvl2pPr marL="914400" lvl="1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AutoNum type="arabicPeriod"/>
              <a:defRPr sz="900">
                <a:solidFill>
                  <a:srgbClr val="888888"/>
                </a:solidFill>
              </a:defRPr>
            </a:lvl2pPr>
            <a:lvl3pPr marL="1371600" lvl="2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AutoNum type="arabicPeriod"/>
              <a:defRPr sz="800">
                <a:solidFill>
                  <a:srgbClr val="888888"/>
                </a:solidFill>
              </a:defRPr>
            </a:lvl3pPr>
            <a:lvl4pPr marL="1828800" lvl="3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4pPr>
            <a:lvl5pPr marL="2286000" lvl="4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5pPr>
            <a:lvl6pPr marL="2743200" lvl="5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6pPr>
            <a:lvl7pPr marL="3200400" lvl="6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7pPr>
            <a:lvl8pPr marL="3657600" lvl="7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8pPr>
            <a:lvl9pPr marL="4114800" lvl="8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581" name="Google Shape;1581;p22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">
  <p:cSld name="6">
    <p:spTree>
      <p:nvGrpSpPr>
        <p:cNvPr id="1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Google Shape;1583;p22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4" name="Google Shape;1584;p229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2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 b="1"/>
            </a:lvl1pPr>
            <a:lvl2pPr marL="914400" lvl="1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1"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 b="1"/>
            </a:lvl3pPr>
            <a:lvl4pPr marL="1828800" lvl="3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4pPr>
            <a:lvl5pPr marL="2286000" lvl="4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5pPr>
            <a:lvl6pPr marL="2743200" lvl="5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6pPr>
            <a:lvl7pPr marL="3200400" lvl="6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7pPr>
            <a:lvl8pPr marL="3657600" lvl="7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8pPr>
            <a:lvl9pPr marL="4114800" lvl="8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9pPr>
          </a:lstStyle>
          <a:p>
            <a:endParaRPr/>
          </a:p>
        </p:txBody>
      </p:sp>
      <p:sp>
        <p:nvSpPr>
          <p:cNvPr id="1585" name="Google Shape;1585;p229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1pPr>
            <a:lvl2pPr marL="914400" lvl="1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3pPr>
            <a:lvl4pPr marL="1828800" lvl="3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6pPr>
            <a:lvl7pPr marL="3200400" lvl="6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7pPr>
            <a:lvl8pPr marL="3657600" lvl="7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8pPr>
            <a:lvl9pPr marL="4114800" lvl="8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9pPr>
          </a:lstStyle>
          <a:p>
            <a:endParaRPr/>
          </a:p>
        </p:txBody>
      </p:sp>
      <p:sp>
        <p:nvSpPr>
          <p:cNvPr id="1586" name="Google Shape;1586;p229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 b="1"/>
            </a:lvl1pPr>
            <a:lvl2pPr marL="914400" lvl="1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1"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 b="1"/>
            </a:lvl3pPr>
            <a:lvl4pPr marL="1828800" lvl="3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4pPr>
            <a:lvl5pPr marL="2286000" lvl="4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5pPr>
            <a:lvl6pPr marL="2743200" lvl="5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6pPr>
            <a:lvl7pPr marL="3200400" lvl="6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7pPr>
            <a:lvl8pPr marL="3657600" lvl="7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8pPr>
            <a:lvl9pPr marL="4114800" lvl="8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9pPr>
          </a:lstStyle>
          <a:p>
            <a:endParaRPr/>
          </a:p>
        </p:txBody>
      </p:sp>
      <p:sp>
        <p:nvSpPr>
          <p:cNvPr id="1587" name="Google Shape;1587;p229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1pPr>
            <a:lvl2pPr marL="914400" lvl="1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3pPr>
            <a:lvl4pPr marL="1828800" lvl="3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6pPr>
            <a:lvl7pPr marL="3200400" lvl="6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7pPr>
            <a:lvl8pPr marL="3657600" lvl="7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8pPr>
            <a:lvl9pPr marL="4114800" lvl="8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9pPr>
          </a:lstStyle>
          <a:p>
            <a:endParaRPr/>
          </a:p>
        </p:txBody>
      </p:sp>
      <p:sp>
        <p:nvSpPr>
          <p:cNvPr id="1588" name="Google Shape;1588;p22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">
  <p:cSld name="7">
    <p:spTree>
      <p:nvGrpSpPr>
        <p:cNvPr id="1" name="Shape 1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0" name="Google Shape;1590;p230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1" name="Google Shape;1591;p23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3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17" name="Google Shape;817;p13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18" name="Google Shape;818;p131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19" name="Google Shape;819;p13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20" name="Google Shape;820;p13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21" name="Google Shape;821;p13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">
  <p:cSld name="8">
    <p:spTree>
      <p:nvGrpSpPr>
        <p:cNvPr id="1" name="Shape 1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" name="Google Shape;1593;p231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200" cy="5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4" name="Google Shape;1594;p231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700" cy="29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 sz="1600"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9pPr>
          </a:lstStyle>
          <a:p>
            <a:endParaRPr/>
          </a:p>
        </p:txBody>
      </p:sp>
      <p:sp>
        <p:nvSpPr>
          <p:cNvPr id="1595" name="Google Shape;1595;p231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Calibri"/>
              <a:buAutoNum type="arabicPeriod"/>
              <a:defRPr sz="700"/>
            </a:lvl1pPr>
            <a:lvl2pPr marL="914400" lvl="1" indent="-2667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Calibri"/>
              <a:buAutoNum type="arabicPeriod"/>
              <a:defRPr sz="600"/>
            </a:lvl2pPr>
            <a:lvl3pPr marL="1371600" lvl="2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3pPr>
            <a:lvl4pPr marL="1828800" lvl="3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4pPr>
            <a:lvl5pPr marL="2286000" lvl="4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5pPr>
            <a:lvl6pPr marL="2743200" lvl="5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6pPr>
            <a:lvl7pPr marL="3200400" lvl="6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7pPr>
            <a:lvl8pPr marL="3657600" lvl="7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8pPr>
            <a:lvl9pPr marL="4114800" lvl="8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9pPr>
          </a:lstStyle>
          <a:p>
            <a:endParaRPr/>
          </a:p>
        </p:txBody>
      </p:sp>
      <p:sp>
        <p:nvSpPr>
          <p:cNvPr id="1596" name="Google Shape;1596;p23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">
  <p:cSld name="9">
    <p:spTree>
      <p:nvGrpSpPr>
        <p:cNvPr id="1" name="Shape 1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" name="Google Shape;1598;p232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9" name="Google Shape;1599;p232"/>
          <p:cNvSpPr/>
          <p:nvPr/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0" name="Google Shape;1600;p232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Calibri"/>
              <a:buAutoNum type="arabicPeriod"/>
              <a:defRPr sz="700"/>
            </a:lvl1pPr>
            <a:lvl2pPr marL="914400" lvl="1" indent="-2667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Calibri"/>
              <a:buAutoNum type="arabicPeriod"/>
              <a:defRPr sz="600"/>
            </a:lvl2pPr>
            <a:lvl3pPr marL="1371600" lvl="2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3pPr>
            <a:lvl4pPr marL="1828800" lvl="3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4pPr>
            <a:lvl5pPr marL="2286000" lvl="4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5pPr>
            <a:lvl6pPr marL="2743200" lvl="5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6pPr>
            <a:lvl7pPr marL="3200400" lvl="6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7pPr>
            <a:lvl8pPr marL="3657600" lvl="7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8pPr>
            <a:lvl9pPr marL="4114800" lvl="8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9pPr>
          </a:lstStyle>
          <a:p>
            <a:endParaRPr/>
          </a:p>
        </p:txBody>
      </p:sp>
      <p:sp>
        <p:nvSpPr>
          <p:cNvPr id="1601" name="Google Shape;1601;p23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">
  <p:cSld name="10">
    <p:spTree>
      <p:nvGrpSpPr>
        <p:cNvPr id="1" name="Shape 1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3" name="Google Shape;1603;p23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4" name="Google Shape;1604;p233"/>
          <p:cNvSpPr txBox="1">
            <a:spLocks noGrp="1"/>
          </p:cNvSpPr>
          <p:nvPr>
            <p:ph type="body" idx="1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/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05" name="Google Shape;1605;p23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1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" name="Google Shape;1607;p234"/>
          <p:cNvSpPr txBox="1">
            <a:spLocks noGrp="1"/>
          </p:cNvSpPr>
          <p:nvPr>
            <p:ph type="title"/>
          </p:nvPr>
        </p:nvSpPr>
        <p:spPr>
          <a:xfrm rot="5400000">
            <a:off x="2366250" y="1085769"/>
            <a:ext cx="2925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8" name="Google Shape;1608;p234"/>
          <p:cNvSpPr txBox="1">
            <a:spLocks noGrp="1"/>
          </p:cNvSpPr>
          <p:nvPr>
            <p:ph type="body" idx="1"/>
          </p:nvPr>
        </p:nvSpPr>
        <p:spPr>
          <a:xfrm rot="5400000">
            <a:off x="270750" y="95169"/>
            <a:ext cx="2925600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/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09" name="Google Shape;1609;p23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1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1" name="Google Shape;1611;p235"/>
          <p:cNvSpPr/>
          <p:nvPr/>
        </p:nvSpPr>
        <p:spPr>
          <a:xfrm>
            <a:off x="6491674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2" name="Google Shape;1612;p235"/>
          <p:cNvSpPr txBox="1">
            <a:spLocks noGrp="1"/>
          </p:cNvSpPr>
          <p:nvPr>
            <p:ph type="body" idx="1"/>
          </p:nvPr>
        </p:nvSpPr>
        <p:spPr>
          <a:xfrm>
            <a:off x="728307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13" name="Google Shape;1613;p235"/>
          <p:cNvSpPr txBox="1">
            <a:spLocks noGrp="1"/>
          </p:cNvSpPr>
          <p:nvPr>
            <p:ph type="body" idx="2"/>
          </p:nvPr>
        </p:nvSpPr>
        <p:spPr>
          <a:xfrm>
            <a:off x="728307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14" name="Google Shape;1614;p235"/>
          <p:cNvSpPr/>
          <p:nvPr/>
        </p:nvSpPr>
        <p:spPr>
          <a:xfrm>
            <a:off x="3827599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5" name="Google Shape;1615;p235"/>
          <p:cNvSpPr/>
          <p:nvPr/>
        </p:nvSpPr>
        <p:spPr>
          <a:xfrm>
            <a:off x="1163523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6" name="Google Shape;1616;p235"/>
          <p:cNvSpPr/>
          <p:nvPr/>
        </p:nvSpPr>
        <p:spPr>
          <a:xfrm>
            <a:off x="6491674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7" name="Google Shape;1617;p235"/>
          <p:cNvSpPr/>
          <p:nvPr/>
        </p:nvSpPr>
        <p:spPr>
          <a:xfrm>
            <a:off x="3827599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8" name="Google Shape;1618;p235"/>
          <p:cNvSpPr/>
          <p:nvPr/>
        </p:nvSpPr>
        <p:spPr>
          <a:xfrm>
            <a:off x="1163523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9" name="Google Shape;1619;p235"/>
          <p:cNvSpPr/>
          <p:nvPr/>
        </p:nvSpPr>
        <p:spPr>
          <a:xfrm>
            <a:off x="571876" y="229540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0" name="Google Shape;1620;p235"/>
          <p:cNvSpPr/>
          <p:nvPr/>
        </p:nvSpPr>
        <p:spPr>
          <a:xfrm>
            <a:off x="3827599" y="431236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1" name="Google Shape;1621;p235"/>
          <p:cNvSpPr txBox="1">
            <a:spLocks noGrp="1"/>
          </p:cNvSpPr>
          <p:nvPr>
            <p:ph type="body" idx="3"/>
          </p:nvPr>
        </p:nvSpPr>
        <p:spPr>
          <a:xfrm>
            <a:off x="728307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2" name="Google Shape;1622;p235"/>
          <p:cNvSpPr txBox="1">
            <a:spLocks noGrp="1"/>
          </p:cNvSpPr>
          <p:nvPr>
            <p:ph type="body" idx="4"/>
          </p:nvPr>
        </p:nvSpPr>
        <p:spPr>
          <a:xfrm>
            <a:off x="728307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3" name="Google Shape;1623;p235"/>
          <p:cNvSpPr txBox="1">
            <a:spLocks noGrp="1"/>
          </p:cNvSpPr>
          <p:nvPr>
            <p:ph type="body" idx="5"/>
          </p:nvPr>
        </p:nvSpPr>
        <p:spPr>
          <a:xfrm>
            <a:off x="4587717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4" name="Google Shape;1624;p235"/>
          <p:cNvSpPr txBox="1">
            <a:spLocks noGrp="1"/>
          </p:cNvSpPr>
          <p:nvPr>
            <p:ph type="body" idx="6"/>
          </p:nvPr>
        </p:nvSpPr>
        <p:spPr>
          <a:xfrm>
            <a:off x="4587717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5" name="Google Shape;1625;p235"/>
          <p:cNvSpPr txBox="1">
            <a:spLocks noGrp="1"/>
          </p:cNvSpPr>
          <p:nvPr>
            <p:ph type="body" idx="7"/>
          </p:nvPr>
        </p:nvSpPr>
        <p:spPr>
          <a:xfrm>
            <a:off x="4587717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6" name="Google Shape;1626;p235"/>
          <p:cNvSpPr txBox="1">
            <a:spLocks noGrp="1"/>
          </p:cNvSpPr>
          <p:nvPr>
            <p:ph type="body" idx="8"/>
          </p:nvPr>
        </p:nvSpPr>
        <p:spPr>
          <a:xfrm>
            <a:off x="4587717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7" name="Google Shape;1627;p235"/>
          <p:cNvSpPr txBox="1">
            <a:spLocks noGrp="1"/>
          </p:cNvSpPr>
          <p:nvPr>
            <p:ph type="body" idx="9"/>
          </p:nvPr>
        </p:nvSpPr>
        <p:spPr>
          <a:xfrm>
            <a:off x="4587717" y="4603712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8" name="Google Shape;1628;p235"/>
          <p:cNvSpPr txBox="1">
            <a:spLocks noGrp="1"/>
          </p:cNvSpPr>
          <p:nvPr>
            <p:ph type="body" idx="13"/>
          </p:nvPr>
        </p:nvSpPr>
        <p:spPr>
          <a:xfrm>
            <a:off x="4587717" y="4312813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9" name="Google Shape;1629;p235"/>
          <p:cNvSpPr txBox="1">
            <a:spLocks noGrp="1"/>
          </p:cNvSpPr>
          <p:nvPr>
            <p:ph type="body" idx="14"/>
          </p:nvPr>
        </p:nvSpPr>
        <p:spPr>
          <a:xfrm>
            <a:off x="191503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0" name="Google Shape;1630;p235"/>
          <p:cNvSpPr txBox="1">
            <a:spLocks noGrp="1"/>
          </p:cNvSpPr>
          <p:nvPr>
            <p:ph type="body" idx="15"/>
          </p:nvPr>
        </p:nvSpPr>
        <p:spPr>
          <a:xfrm>
            <a:off x="191503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1" name="Google Shape;1631;p235"/>
          <p:cNvSpPr txBox="1">
            <a:spLocks noGrp="1"/>
          </p:cNvSpPr>
          <p:nvPr>
            <p:ph type="body" idx="16"/>
          </p:nvPr>
        </p:nvSpPr>
        <p:spPr>
          <a:xfrm>
            <a:off x="191503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2" name="Google Shape;1632;p235"/>
          <p:cNvSpPr txBox="1">
            <a:spLocks noGrp="1"/>
          </p:cNvSpPr>
          <p:nvPr>
            <p:ph type="body" idx="17"/>
          </p:nvPr>
        </p:nvSpPr>
        <p:spPr>
          <a:xfrm>
            <a:off x="191503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3" name="Google Shape;1633;p235"/>
          <p:cNvSpPr txBox="1">
            <a:spLocks noGrp="1"/>
          </p:cNvSpPr>
          <p:nvPr>
            <p:ph type="body" idx="18"/>
          </p:nvPr>
        </p:nvSpPr>
        <p:spPr>
          <a:xfrm>
            <a:off x="1312269" y="611189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4" name="Google Shape;1634;p235"/>
          <p:cNvSpPr txBox="1">
            <a:spLocks noGrp="1"/>
          </p:cNvSpPr>
          <p:nvPr>
            <p:ph type="body" idx="19"/>
          </p:nvPr>
        </p:nvSpPr>
        <p:spPr>
          <a:xfrm>
            <a:off x="1312269" y="308982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5" name="Google Shape;1635;p235"/>
          <p:cNvSpPr txBox="1">
            <a:spLocks noGrp="1"/>
          </p:cNvSpPr>
          <p:nvPr>
            <p:ph type="title"/>
          </p:nvPr>
        </p:nvSpPr>
        <p:spPr>
          <a:xfrm>
            <a:off x="4314824" y="342900"/>
            <a:ext cx="45720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">
  <p:cSld name="13">
    <p:spTree>
      <p:nvGrpSpPr>
        <p:cNvPr id="1" name="Shape 1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7" name="Google Shape;1637;p236"/>
          <p:cNvSpPr/>
          <p:nvPr/>
        </p:nvSpPr>
        <p:spPr>
          <a:xfrm>
            <a:off x="670836" y="1043878"/>
            <a:ext cx="8487900" cy="473100"/>
          </a:xfrm>
          <a:prstGeom prst="rect">
            <a:avLst/>
          </a:prstGeom>
          <a:solidFill>
            <a:srgbClr val="DEE6EE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8" name="Google Shape;1638;p236"/>
          <p:cNvSpPr txBox="1">
            <a:spLocks noGrp="1"/>
          </p:cNvSpPr>
          <p:nvPr>
            <p:ph type="body" idx="1"/>
          </p:nvPr>
        </p:nvSpPr>
        <p:spPr>
          <a:xfrm>
            <a:off x="749901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9" name="Google Shape;1639;p236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0" name="Google Shape;1640;p236"/>
          <p:cNvSpPr txBox="1">
            <a:spLocks noGrp="1"/>
          </p:cNvSpPr>
          <p:nvPr>
            <p:ph type="body" idx="3"/>
          </p:nvPr>
        </p:nvSpPr>
        <p:spPr>
          <a:xfrm>
            <a:off x="2307697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1" name="Google Shape;1641;p236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2" name="Google Shape;1642;p236"/>
          <p:cNvSpPr txBox="1">
            <a:spLocks noGrp="1"/>
          </p:cNvSpPr>
          <p:nvPr>
            <p:ph type="body" idx="5"/>
          </p:nvPr>
        </p:nvSpPr>
        <p:spPr>
          <a:xfrm>
            <a:off x="3865492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3" name="Google Shape;1643;p236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4" name="Google Shape;1644;p236"/>
          <p:cNvSpPr txBox="1">
            <a:spLocks noGrp="1"/>
          </p:cNvSpPr>
          <p:nvPr>
            <p:ph type="body" idx="7"/>
          </p:nvPr>
        </p:nvSpPr>
        <p:spPr>
          <a:xfrm>
            <a:off x="5423288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5" name="Google Shape;1645;p236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6" name="Google Shape;1646;p236"/>
          <p:cNvSpPr txBox="1">
            <a:spLocks noGrp="1"/>
          </p:cNvSpPr>
          <p:nvPr>
            <p:ph type="body" idx="9"/>
          </p:nvPr>
        </p:nvSpPr>
        <p:spPr>
          <a:xfrm>
            <a:off x="6981084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7" name="Google Shape;1647;p236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cxnSp>
        <p:nvCxnSpPr>
          <p:cNvPr id="1648" name="Google Shape;1648;p236"/>
          <p:cNvCxnSpPr/>
          <p:nvPr/>
        </p:nvCxnSpPr>
        <p:spPr>
          <a:xfrm>
            <a:off x="689498" y="1034012"/>
            <a:ext cx="8478000" cy="9600"/>
          </a:xfrm>
          <a:prstGeom prst="straightConnector1">
            <a:avLst/>
          </a:prstGeom>
          <a:noFill/>
          <a:ln w="19050" cap="flat" cmpd="sng">
            <a:solidFill>
              <a:srgbClr val="9399A1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649" name="Google Shape;1649;p236"/>
          <p:cNvGrpSpPr/>
          <p:nvPr/>
        </p:nvGrpSpPr>
        <p:grpSpPr>
          <a:xfrm>
            <a:off x="6821321" y="988772"/>
            <a:ext cx="147300" cy="3224412"/>
            <a:chOff x="6821321" y="988772"/>
            <a:chExt cx="147300" cy="3224412"/>
          </a:xfrm>
        </p:grpSpPr>
        <p:cxnSp>
          <p:nvCxnSpPr>
            <p:cNvPr id="1650" name="Google Shape;1650;p236"/>
            <p:cNvCxnSpPr/>
            <p:nvPr/>
          </p:nvCxnSpPr>
          <p:spPr>
            <a:xfrm>
              <a:off x="6895051" y="1062502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51" name="Google Shape;1651;p236"/>
            <p:cNvSpPr/>
            <p:nvPr/>
          </p:nvSpPr>
          <p:spPr>
            <a:xfrm>
              <a:off x="6821321" y="988772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2" name="Google Shape;1652;p236"/>
            <p:cNvSpPr/>
            <p:nvPr/>
          </p:nvSpPr>
          <p:spPr>
            <a:xfrm>
              <a:off x="6821321" y="4065884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653" name="Google Shape;1653;p236"/>
          <p:cNvCxnSpPr/>
          <p:nvPr/>
        </p:nvCxnSpPr>
        <p:spPr>
          <a:xfrm>
            <a:off x="718556" y="1519631"/>
            <a:ext cx="8430300" cy="9600"/>
          </a:xfrm>
          <a:prstGeom prst="straightConnector1">
            <a:avLst/>
          </a:prstGeom>
          <a:noFill/>
          <a:ln w="72375" cap="flat" cmpd="sng">
            <a:solidFill>
              <a:srgbClr val="4F81BD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654" name="Google Shape;1654;p236"/>
          <p:cNvGrpSpPr/>
          <p:nvPr/>
        </p:nvGrpSpPr>
        <p:grpSpPr>
          <a:xfrm>
            <a:off x="585805" y="988773"/>
            <a:ext cx="147302" cy="3224412"/>
            <a:chOff x="585805" y="988773"/>
            <a:chExt cx="147302" cy="3224412"/>
          </a:xfrm>
        </p:grpSpPr>
        <p:cxnSp>
          <p:nvCxnSpPr>
            <p:cNvPr id="1655" name="Google Shape;1655;p236"/>
            <p:cNvCxnSpPr/>
            <p:nvPr/>
          </p:nvCxnSpPr>
          <p:spPr>
            <a:xfrm>
              <a:off x="659537" y="1062503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56" name="Google Shape;1656;p236"/>
            <p:cNvSpPr/>
            <p:nvPr/>
          </p:nvSpPr>
          <p:spPr>
            <a:xfrm>
              <a:off x="585805" y="988773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7" name="Google Shape;1657;p236"/>
            <p:cNvSpPr/>
            <p:nvPr/>
          </p:nvSpPr>
          <p:spPr>
            <a:xfrm>
              <a:off x="585807" y="4065885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58" name="Google Shape;1658;p236"/>
          <p:cNvGrpSpPr/>
          <p:nvPr/>
        </p:nvGrpSpPr>
        <p:grpSpPr>
          <a:xfrm>
            <a:off x="563188" y="1414169"/>
            <a:ext cx="198900" cy="198900"/>
            <a:chOff x="563188" y="1414169"/>
            <a:chExt cx="198900" cy="198900"/>
          </a:xfrm>
        </p:grpSpPr>
        <p:sp>
          <p:nvSpPr>
            <p:cNvPr id="1659" name="Google Shape;1659;p236"/>
            <p:cNvSpPr/>
            <p:nvPr/>
          </p:nvSpPr>
          <p:spPr>
            <a:xfrm>
              <a:off x="563188" y="1414169"/>
              <a:ext cx="198900" cy="198900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55"/>
                <a:buFont typeface="Arial"/>
                <a:buNone/>
              </a:pPr>
              <a:endParaRPr sz="45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0" name="Google Shape;1660;p236"/>
            <p:cNvSpPr/>
            <p:nvPr/>
          </p:nvSpPr>
          <p:spPr>
            <a:xfrm>
              <a:off x="611194" y="1462175"/>
              <a:ext cx="102900" cy="102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61" name="Google Shape;1661;p236"/>
          <p:cNvGrpSpPr/>
          <p:nvPr/>
        </p:nvGrpSpPr>
        <p:grpSpPr>
          <a:xfrm>
            <a:off x="2156678" y="988772"/>
            <a:ext cx="147300" cy="3224412"/>
            <a:chOff x="2156678" y="988772"/>
            <a:chExt cx="147300" cy="3224412"/>
          </a:xfrm>
        </p:grpSpPr>
        <p:cxnSp>
          <p:nvCxnSpPr>
            <p:cNvPr id="1662" name="Google Shape;1662;p236"/>
            <p:cNvCxnSpPr/>
            <p:nvPr/>
          </p:nvCxnSpPr>
          <p:spPr>
            <a:xfrm>
              <a:off x="2230408" y="1062502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63" name="Google Shape;1663;p236"/>
            <p:cNvSpPr/>
            <p:nvPr/>
          </p:nvSpPr>
          <p:spPr>
            <a:xfrm>
              <a:off x="2156678" y="988772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4" name="Google Shape;1664;p236"/>
            <p:cNvSpPr/>
            <p:nvPr/>
          </p:nvSpPr>
          <p:spPr>
            <a:xfrm>
              <a:off x="2156678" y="4065884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65" name="Google Shape;1665;p236"/>
          <p:cNvGrpSpPr/>
          <p:nvPr/>
        </p:nvGrpSpPr>
        <p:grpSpPr>
          <a:xfrm>
            <a:off x="2135435" y="1414169"/>
            <a:ext cx="198900" cy="198900"/>
            <a:chOff x="2135435" y="1414169"/>
            <a:chExt cx="198900" cy="198900"/>
          </a:xfrm>
        </p:grpSpPr>
        <p:sp>
          <p:nvSpPr>
            <p:cNvPr id="1666" name="Google Shape;1666;p236"/>
            <p:cNvSpPr/>
            <p:nvPr/>
          </p:nvSpPr>
          <p:spPr>
            <a:xfrm>
              <a:off x="2135435" y="1414169"/>
              <a:ext cx="198900" cy="198900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55"/>
                <a:buFont typeface="Arial"/>
                <a:buNone/>
              </a:pPr>
              <a:endParaRPr sz="45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7" name="Google Shape;1667;p236"/>
            <p:cNvSpPr/>
            <p:nvPr/>
          </p:nvSpPr>
          <p:spPr>
            <a:xfrm>
              <a:off x="2183441" y="1462175"/>
              <a:ext cx="102900" cy="102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68" name="Google Shape;1668;p236"/>
          <p:cNvGrpSpPr/>
          <p:nvPr/>
        </p:nvGrpSpPr>
        <p:grpSpPr>
          <a:xfrm>
            <a:off x="6798713" y="1414169"/>
            <a:ext cx="198900" cy="198900"/>
            <a:chOff x="6798713" y="1414169"/>
            <a:chExt cx="198900" cy="198900"/>
          </a:xfrm>
        </p:grpSpPr>
        <p:sp>
          <p:nvSpPr>
            <p:cNvPr id="1669" name="Google Shape;1669;p236"/>
            <p:cNvSpPr/>
            <p:nvPr/>
          </p:nvSpPr>
          <p:spPr>
            <a:xfrm>
              <a:off x="6798713" y="1414169"/>
              <a:ext cx="198900" cy="198900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55"/>
                <a:buFont typeface="Arial"/>
                <a:buNone/>
              </a:pPr>
              <a:endParaRPr sz="45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0" name="Google Shape;1670;p236"/>
            <p:cNvSpPr/>
            <p:nvPr/>
          </p:nvSpPr>
          <p:spPr>
            <a:xfrm>
              <a:off x="6846719" y="1462175"/>
              <a:ext cx="102900" cy="102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71" name="Google Shape;1671;p236"/>
          <p:cNvGrpSpPr/>
          <p:nvPr/>
        </p:nvGrpSpPr>
        <p:grpSpPr>
          <a:xfrm>
            <a:off x="3727561" y="988772"/>
            <a:ext cx="147300" cy="3224412"/>
            <a:chOff x="3727561" y="988772"/>
            <a:chExt cx="147300" cy="3224412"/>
          </a:xfrm>
        </p:grpSpPr>
        <p:cxnSp>
          <p:nvCxnSpPr>
            <p:cNvPr id="1672" name="Google Shape;1672;p236"/>
            <p:cNvCxnSpPr/>
            <p:nvPr/>
          </p:nvCxnSpPr>
          <p:spPr>
            <a:xfrm>
              <a:off x="3801291" y="1062502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73" name="Google Shape;1673;p236"/>
            <p:cNvSpPr/>
            <p:nvPr/>
          </p:nvSpPr>
          <p:spPr>
            <a:xfrm>
              <a:off x="3727561" y="988772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4" name="Google Shape;1674;p236"/>
            <p:cNvSpPr/>
            <p:nvPr/>
          </p:nvSpPr>
          <p:spPr>
            <a:xfrm>
              <a:off x="3727561" y="4065884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75" name="Google Shape;1675;p236"/>
          <p:cNvSpPr/>
          <p:nvPr/>
        </p:nvSpPr>
        <p:spPr>
          <a:xfrm>
            <a:off x="3703820" y="1414169"/>
            <a:ext cx="198900" cy="198900"/>
          </a:xfrm>
          <a:prstGeom prst="ellipse">
            <a:avLst/>
          </a:prstGeom>
          <a:solidFill>
            <a:srgbClr val="4F81B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5"/>
              <a:buFont typeface="Arial"/>
              <a:buNone/>
            </a:pPr>
            <a:endParaRPr sz="45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6" name="Google Shape;1676;p236"/>
          <p:cNvSpPr/>
          <p:nvPr/>
        </p:nvSpPr>
        <p:spPr>
          <a:xfrm>
            <a:off x="3751825" y="1462175"/>
            <a:ext cx="102900" cy="102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Arial"/>
              <a:buNone/>
            </a:pPr>
            <a:endParaRPr sz="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77" name="Google Shape;1677;p236"/>
          <p:cNvGrpSpPr/>
          <p:nvPr/>
        </p:nvGrpSpPr>
        <p:grpSpPr>
          <a:xfrm>
            <a:off x="5298443" y="988772"/>
            <a:ext cx="147300" cy="3224412"/>
            <a:chOff x="5298443" y="988772"/>
            <a:chExt cx="147300" cy="3224412"/>
          </a:xfrm>
        </p:grpSpPr>
        <p:cxnSp>
          <p:nvCxnSpPr>
            <p:cNvPr id="1678" name="Google Shape;1678;p236"/>
            <p:cNvCxnSpPr/>
            <p:nvPr/>
          </p:nvCxnSpPr>
          <p:spPr>
            <a:xfrm>
              <a:off x="5372173" y="1062502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79" name="Google Shape;1679;p236"/>
            <p:cNvSpPr/>
            <p:nvPr/>
          </p:nvSpPr>
          <p:spPr>
            <a:xfrm>
              <a:off x="5298443" y="988772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0" name="Google Shape;1680;p236"/>
            <p:cNvSpPr/>
            <p:nvPr/>
          </p:nvSpPr>
          <p:spPr>
            <a:xfrm>
              <a:off x="5298443" y="4065884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81" name="Google Shape;1681;p236"/>
          <p:cNvGrpSpPr/>
          <p:nvPr/>
        </p:nvGrpSpPr>
        <p:grpSpPr>
          <a:xfrm>
            <a:off x="5277443" y="1414169"/>
            <a:ext cx="198900" cy="198900"/>
            <a:chOff x="5277443" y="1414169"/>
            <a:chExt cx="198900" cy="198900"/>
          </a:xfrm>
        </p:grpSpPr>
        <p:sp>
          <p:nvSpPr>
            <p:cNvPr id="1682" name="Google Shape;1682;p236"/>
            <p:cNvSpPr/>
            <p:nvPr/>
          </p:nvSpPr>
          <p:spPr>
            <a:xfrm>
              <a:off x="5277443" y="1414169"/>
              <a:ext cx="198900" cy="198900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55"/>
                <a:buFont typeface="Arial"/>
                <a:buNone/>
              </a:pPr>
              <a:endParaRPr sz="45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3" name="Google Shape;1683;p236"/>
            <p:cNvSpPr/>
            <p:nvPr/>
          </p:nvSpPr>
          <p:spPr>
            <a:xfrm>
              <a:off x="5325449" y="1462175"/>
              <a:ext cx="102900" cy="102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84" name="Google Shape;1684;p236"/>
          <p:cNvSpPr/>
          <p:nvPr/>
        </p:nvSpPr>
        <p:spPr>
          <a:xfrm>
            <a:off x="508183" y="4440432"/>
            <a:ext cx="7953300" cy="315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6" name="Google Shape;1686;p2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7" name="Google Shape;1687;p2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88" name="Google Shape;1688;p2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977184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4" name="Google Shape;1694;p23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695" name="Google Shape;1695;p23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696" name="Google Shape;1696;p2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8" name="Google Shape;1698;p240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99" name="Google Shape;1699;p2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132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24" name="Google Shape;824;p132"/>
          <p:cNvSpPr txBox="1">
            <a:spLocks noGrp="1"/>
          </p:cNvSpPr>
          <p:nvPr>
            <p:ph type="body" idx="1"/>
          </p:nvPr>
        </p:nvSpPr>
        <p:spPr>
          <a:xfrm>
            <a:off x="228600" y="767557"/>
            <a:ext cx="20202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825" name="Google Shape;825;p132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826" name="Google Shape;826;p132"/>
          <p:cNvSpPr txBox="1">
            <a:spLocks noGrp="1"/>
          </p:cNvSpPr>
          <p:nvPr>
            <p:ph type="body" idx="3"/>
          </p:nvPr>
        </p:nvSpPr>
        <p:spPr>
          <a:xfrm>
            <a:off x="2322512" y="767557"/>
            <a:ext cx="20208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827" name="Google Shape;827;p132"/>
          <p:cNvSpPr txBox="1">
            <a:spLocks noGrp="1"/>
          </p:cNvSpPr>
          <p:nvPr>
            <p:ph type="body" idx="4"/>
          </p:nvPr>
        </p:nvSpPr>
        <p:spPr>
          <a:xfrm>
            <a:off x="2322512" y="1087438"/>
            <a:ext cx="20208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828" name="Google Shape;828;p13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29" name="Google Shape;829;p13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30" name="Google Shape;830;p13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1" name="Google Shape;1701;p2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02" name="Google Shape;1702;p2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03" name="Google Shape;1703;p2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5" name="Google Shape;1705;p24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06" name="Google Shape;1706;p24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707" name="Google Shape;1707;p24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708" name="Google Shape;1708;p2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" name="Google Shape;1710;p24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11" name="Google Shape;1711;p2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3" name="Google Shape;1713;p244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14" name="Google Shape;1714;p24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715" name="Google Shape;1715;p2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7" name="Google Shape;1717;p245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718" name="Google Shape;1718;p2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p24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1" name="Google Shape;1721;p24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722" name="Google Shape;1722;p246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23" name="Google Shape;1723;p246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24" name="Google Shape;1724;p24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6" name="Google Shape;1726;p24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727" name="Google Shape;1727;p2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Google Shape;1729;p248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30" name="Google Shape;1730;p248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31" name="Google Shape;1731;p2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3" name="Google Shape;1733;p2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1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5" name="Google Shape;1735;p250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6" name="Google Shape;1736;p250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9pPr>
          </a:lstStyle>
          <a:p>
            <a:endParaRPr/>
          </a:p>
        </p:txBody>
      </p:sp>
      <p:sp>
        <p:nvSpPr>
          <p:cNvPr id="1737" name="Google Shape;1737;p250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9pPr>
          </a:lstStyle>
          <a:p>
            <a:endParaRPr/>
          </a:p>
        </p:txBody>
      </p:sp>
      <p:sp>
        <p:nvSpPr>
          <p:cNvPr id="1738" name="Google Shape;1738;p25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13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33" name="Google Shape;833;p13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13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35" name="Google Shape;835;p13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1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" name="Google Shape;1740;p251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11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41" name="Google Shape;1741;p25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65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700"/>
              <a:buFont typeface="Arial"/>
              <a:buChar char="●"/>
              <a:defRPr/>
            </a:lvl1pPr>
            <a:lvl2pPr marL="914400" lvl="1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○"/>
              <a:defRPr/>
            </a:lvl2pPr>
            <a:lvl3pPr marL="1371600" lvl="2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■"/>
              <a:defRPr/>
            </a:lvl3pPr>
            <a:lvl4pPr marL="1828800" lvl="3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●"/>
              <a:defRPr/>
            </a:lvl4pPr>
            <a:lvl5pPr marL="2286000" lvl="4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○"/>
              <a:defRPr/>
            </a:lvl5pPr>
            <a:lvl6pPr marL="2743200" lvl="5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■"/>
              <a:defRPr/>
            </a:lvl6pPr>
            <a:lvl7pPr marL="3200400" lvl="6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●"/>
              <a:defRPr/>
            </a:lvl7pPr>
            <a:lvl8pPr marL="3657600" lvl="7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○"/>
              <a:defRPr/>
            </a:lvl8pPr>
            <a:lvl9pPr marL="4114800" lvl="8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■"/>
              <a:defRPr/>
            </a:lvl9pPr>
          </a:lstStyle>
          <a:p>
            <a:endParaRPr/>
          </a:p>
        </p:txBody>
      </p:sp>
      <p:sp>
        <p:nvSpPr>
          <p:cNvPr id="1742" name="Google Shape;1742;p251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4" name="Google Shape;1744;p25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45" name="Google Shape;1745;p25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46" name="Google Shape;1746;p25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7" name="Google Shape;1747;p2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8" name="Google Shape;1748;p25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_ONLY">
    <p:spTree>
      <p:nvGrpSpPr>
        <p:cNvPr id="1" name="Shape 1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7" name="Google Shape;1887;p279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88" name="Google Shape;1888;p279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89" name="Google Shape;1889;p279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90" name="Google Shape;1890;p279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2" name="Google Shape;1892;p280" descr="Sun rising over grassy hill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38" y="0"/>
            <a:ext cx="9141524" cy="359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893" name="Google Shape;1893;p280"/>
          <p:cNvSpPr/>
          <p:nvPr/>
        </p:nvSpPr>
        <p:spPr>
          <a:xfrm>
            <a:off x="-1" y="3566160"/>
            <a:ext cx="9144000" cy="15771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4" name="Google Shape;1894;p280"/>
          <p:cNvSpPr/>
          <p:nvPr/>
        </p:nvSpPr>
        <p:spPr>
          <a:xfrm>
            <a:off x="-95" y="3543300"/>
            <a:ext cx="9141600" cy="5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5" name="Google Shape;1895;p280"/>
          <p:cNvSpPr txBox="1">
            <a:spLocks noGrp="1"/>
          </p:cNvSpPr>
          <p:nvPr>
            <p:ph type="ctrTitle"/>
          </p:nvPr>
        </p:nvSpPr>
        <p:spPr>
          <a:xfrm>
            <a:off x="1142999" y="360045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96" name="Google Shape;1896;p280"/>
          <p:cNvSpPr txBox="1">
            <a:spLocks noGrp="1"/>
          </p:cNvSpPr>
          <p:nvPr>
            <p:ph type="subTitle" idx="1"/>
          </p:nvPr>
        </p:nvSpPr>
        <p:spPr>
          <a:xfrm>
            <a:off x="1141810" y="4457700"/>
            <a:ext cx="68580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 cap="none">
                <a:solidFill>
                  <a:schemeClr val="lt1"/>
                </a:solidFill>
              </a:defRPr>
            </a:lvl1pPr>
            <a:lvl2pPr lvl="1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6pPr>
            <a:lvl7pPr lvl="6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7pPr>
            <a:lvl8pPr lvl="7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8pPr>
            <a:lvl9pPr lvl="8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>
  <p:cSld name="OBJECT">
    <p:spTree>
      <p:nvGrpSpPr>
        <p:cNvPr id="1" name="Shape 1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8" name="Google Shape;1898;p281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99" name="Google Shape;1899;p281"/>
          <p:cNvSpPr txBox="1">
            <a:spLocks noGrp="1"/>
          </p:cNvSpPr>
          <p:nvPr>
            <p:ph type="body" idx="1"/>
          </p:nvPr>
        </p:nvSpPr>
        <p:spPr>
          <a:xfrm>
            <a:off x="1005840" y="1426464"/>
            <a:ext cx="7132200" cy="30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9pPr>
          </a:lstStyle>
          <a:p>
            <a:endParaRPr/>
          </a:p>
        </p:txBody>
      </p:sp>
      <p:sp>
        <p:nvSpPr>
          <p:cNvPr id="1900" name="Google Shape;1900;p281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01" name="Google Shape;1901;p281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02" name="Google Shape;1902;p281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1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" name="Google Shape;1904;p282"/>
          <p:cNvSpPr/>
          <p:nvPr/>
        </p:nvSpPr>
        <p:spPr>
          <a:xfrm>
            <a:off x="0" y="0"/>
            <a:ext cx="9141600" cy="3429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5" name="Google Shape;1905;p282"/>
          <p:cNvSpPr/>
          <p:nvPr/>
        </p:nvSpPr>
        <p:spPr>
          <a:xfrm>
            <a:off x="-1" y="308610"/>
            <a:ext cx="9141600" cy="3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6" name="Google Shape;1906;p282"/>
          <p:cNvSpPr txBox="1">
            <a:spLocks noGrp="1"/>
          </p:cNvSpPr>
          <p:nvPr>
            <p:ph type="title"/>
          </p:nvPr>
        </p:nvSpPr>
        <p:spPr>
          <a:xfrm>
            <a:off x="1143000" y="857250"/>
            <a:ext cx="6858000" cy="20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3900"/>
              <a:buNone/>
              <a:defRPr sz="39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07" name="Google Shape;1907;p282"/>
          <p:cNvSpPr txBox="1">
            <a:spLocks noGrp="1"/>
          </p:cNvSpPr>
          <p:nvPr>
            <p:ph type="body" idx="1"/>
          </p:nvPr>
        </p:nvSpPr>
        <p:spPr>
          <a:xfrm>
            <a:off x="1143000" y="285750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dk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909090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909090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909090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909090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9pPr>
          </a:lstStyle>
          <a:p>
            <a:endParaRPr/>
          </a:p>
        </p:txBody>
      </p:sp>
      <p:sp>
        <p:nvSpPr>
          <p:cNvPr id="1908" name="Google Shape;1908;p282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09" name="Google Shape;1909;p282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10" name="Google Shape;1910;p282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lternate Section Header">
  <p:cSld name="Alternate Section Header">
    <p:spTree>
      <p:nvGrpSpPr>
        <p:cNvPr id="1" name="Shape 1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2" name="Google Shape;1912;p283"/>
          <p:cNvSpPr txBox="1">
            <a:spLocks noGrp="1"/>
          </p:cNvSpPr>
          <p:nvPr>
            <p:ph type="title"/>
          </p:nvPr>
        </p:nvSpPr>
        <p:spPr>
          <a:xfrm>
            <a:off x="1143000" y="857250"/>
            <a:ext cx="6858000" cy="20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00"/>
              <a:buNone/>
              <a:defRPr sz="39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13" name="Google Shape;1913;p283"/>
          <p:cNvSpPr txBox="1">
            <a:spLocks noGrp="1"/>
          </p:cNvSpPr>
          <p:nvPr>
            <p:ph type="body" idx="1"/>
          </p:nvPr>
        </p:nvSpPr>
        <p:spPr>
          <a:xfrm>
            <a:off x="1141810" y="285750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14" name="Google Shape;1914;p283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15" name="Google Shape;1915;p283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16" name="Google Shape;1916;p283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 type="twoObj">
  <p:cSld name="TWO_OBJECTS">
    <p:spTree>
      <p:nvGrpSpPr>
        <p:cNvPr id="1" name="Shape 1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8" name="Google Shape;1918;p284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19" name="Google Shape;1919;p284"/>
          <p:cNvSpPr txBox="1">
            <a:spLocks noGrp="1"/>
          </p:cNvSpPr>
          <p:nvPr>
            <p:ph type="body" idx="1"/>
          </p:nvPr>
        </p:nvSpPr>
        <p:spPr>
          <a:xfrm>
            <a:off x="1005840" y="1426464"/>
            <a:ext cx="3429000" cy="30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920" name="Google Shape;1920;p284"/>
          <p:cNvSpPr txBox="1">
            <a:spLocks noGrp="1"/>
          </p:cNvSpPr>
          <p:nvPr>
            <p:ph type="body" idx="2"/>
          </p:nvPr>
        </p:nvSpPr>
        <p:spPr>
          <a:xfrm>
            <a:off x="4709160" y="1426464"/>
            <a:ext cx="3429000" cy="30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921" name="Google Shape;1921;p284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22" name="Google Shape;1922;p284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23" name="Google Shape;1923;p284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>
  <p:cSld name="Comparison">
    <p:spTree>
      <p:nvGrpSpPr>
        <p:cNvPr id="1" name="Shape 1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" name="Google Shape;1925;p285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26" name="Google Shape;1926;p285"/>
          <p:cNvSpPr txBox="1">
            <a:spLocks noGrp="1"/>
          </p:cNvSpPr>
          <p:nvPr>
            <p:ph type="body" idx="1"/>
          </p:nvPr>
        </p:nvSpPr>
        <p:spPr>
          <a:xfrm>
            <a:off x="1005840" y="1378098"/>
            <a:ext cx="34290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cap="none"/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927" name="Google Shape;1927;p285"/>
          <p:cNvSpPr txBox="1">
            <a:spLocks noGrp="1"/>
          </p:cNvSpPr>
          <p:nvPr>
            <p:ph type="body" idx="2"/>
          </p:nvPr>
        </p:nvSpPr>
        <p:spPr>
          <a:xfrm>
            <a:off x="1005840" y="2055549"/>
            <a:ext cx="3429000" cy="24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 sz="1400"/>
            </a:lvl1pPr>
            <a:lvl2pPr marL="91440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600" lvl="2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9pPr>
          </a:lstStyle>
          <a:p>
            <a:endParaRPr/>
          </a:p>
        </p:txBody>
      </p:sp>
      <p:sp>
        <p:nvSpPr>
          <p:cNvPr id="1928" name="Google Shape;1928;p285"/>
          <p:cNvSpPr txBox="1">
            <a:spLocks noGrp="1"/>
          </p:cNvSpPr>
          <p:nvPr>
            <p:ph type="body" idx="3"/>
          </p:nvPr>
        </p:nvSpPr>
        <p:spPr>
          <a:xfrm>
            <a:off x="4709160" y="1378098"/>
            <a:ext cx="34290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cap="none"/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929" name="Google Shape;1929;p285"/>
          <p:cNvSpPr txBox="1">
            <a:spLocks noGrp="1"/>
          </p:cNvSpPr>
          <p:nvPr>
            <p:ph type="body" idx="4"/>
          </p:nvPr>
        </p:nvSpPr>
        <p:spPr>
          <a:xfrm>
            <a:off x="4709160" y="2055549"/>
            <a:ext cx="3429000" cy="24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 sz="1400"/>
            </a:lvl1pPr>
            <a:lvl2pPr marL="91440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600" lvl="2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9pPr>
          </a:lstStyle>
          <a:p>
            <a:endParaRPr/>
          </a:p>
        </p:txBody>
      </p:sp>
      <p:sp>
        <p:nvSpPr>
          <p:cNvPr id="1930" name="Google Shape;1930;p285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31" name="Google Shape;1931;p285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32" name="Google Shape;1932;p285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1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4" name="Google Shape;1934;p286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35" name="Google Shape;1935;p286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36" name="Google Shape;1936;p286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134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200" cy="5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38" name="Google Shape;838;p134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700" cy="29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839" name="Google Shape;839;p134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840" name="Google Shape;840;p13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41" name="Google Shape;841;p13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42" name="Google Shape;842;p13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>
  <p:cSld name="Content with Caption">
    <p:spTree>
      <p:nvGrpSpPr>
        <p:cNvPr id="1" name="Shape 1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8" name="Google Shape;1938;p287"/>
          <p:cNvSpPr txBox="1">
            <a:spLocks noGrp="1"/>
          </p:cNvSpPr>
          <p:nvPr>
            <p:ph type="title"/>
          </p:nvPr>
        </p:nvSpPr>
        <p:spPr>
          <a:xfrm>
            <a:off x="570309" y="1771650"/>
            <a:ext cx="2400300" cy="14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2600"/>
              <a:buNone/>
              <a:defRPr sz="26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39" name="Google Shape;1939;p287"/>
          <p:cNvSpPr txBox="1">
            <a:spLocks noGrp="1"/>
          </p:cNvSpPr>
          <p:nvPr>
            <p:ph type="body" idx="1"/>
          </p:nvPr>
        </p:nvSpPr>
        <p:spPr>
          <a:xfrm>
            <a:off x="570309" y="3275481"/>
            <a:ext cx="2400300" cy="12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940" name="Google Shape;1940;p287"/>
          <p:cNvSpPr txBox="1">
            <a:spLocks noGrp="1"/>
          </p:cNvSpPr>
          <p:nvPr>
            <p:ph type="body" idx="2"/>
          </p:nvPr>
        </p:nvSpPr>
        <p:spPr>
          <a:xfrm>
            <a:off x="3370659" y="514350"/>
            <a:ext cx="54291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941" name="Google Shape;1941;p287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42" name="Google Shape;1942;p287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43" name="Google Shape;1943;p287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lternate Content with Caption" type="objTx">
  <p:cSld name="OBJECT_WITH_CAPTION_TEXT">
    <p:spTree>
      <p:nvGrpSpPr>
        <p:cNvPr id="1" name="Shape 1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" name="Google Shape;1945;p288"/>
          <p:cNvSpPr/>
          <p:nvPr/>
        </p:nvSpPr>
        <p:spPr>
          <a:xfrm>
            <a:off x="0" y="0"/>
            <a:ext cx="3655500" cy="51435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6" name="Google Shape;1946;p288"/>
          <p:cNvSpPr txBox="1">
            <a:spLocks noGrp="1"/>
          </p:cNvSpPr>
          <p:nvPr>
            <p:ph type="title"/>
          </p:nvPr>
        </p:nvSpPr>
        <p:spPr>
          <a:xfrm>
            <a:off x="570309" y="1771650"/>
            <a:ext cx="2400300" cy="14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47" name="Google Shape;1947;p288"/>
          <p:cNvSpPr txBox="1">
            <a:spLocks noGrp="1"/>
          </p:cNvSpPr>
          <p:nvPr>
            <p:ph type="body" idx="1"/>
          </p:nvPr>
        </p:nvSpPr>
        <p:spPr>
          <a:xfrm>
            <a:off x="570309" y="3275481"/>
            <a:ext cx="2400300" cy="12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948" name="Google Shape;1948;p288"/>
          <p:cNvSpPr txBox="1">
            <a:spLocks noGrp="1"/>
          </p:cNvSpPr>
          <p:nvPr>
            <p:ph type="body" idx="2"/>
          </p:nvPr>
        </p:nvSpPr>
        <p:spPr>
          <a:xfrm>
            <a:off x="4022169" y="514350"/>
            <a:ext cx="4777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949" name="Google Shape;1949;p288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50" name="Google Shape;1950;p288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51" name="Google Shape;1951;p288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1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3" name="Google Shape;1953;p289"/>
          <p:cNvSpPr/>
          <p:nvPr/>
        </p:nvSpPr>
        <p:spPr>
          <a:xfrm>
            <a:off x="5486400" y="0"/>
            <a:ext cx="3655500" cy="51435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4" name="Google Shape;1954;p289"/>
          <p:cNvSpPr txBox="1">
            <a:spLocks noGrp="1"/>
          </p:cNvSpPr>
          <p:nvPr>
            <p:ph type="title"/>
          </p:nvPr>
        </p:nvSpPr>
        <p:spPr>
          <a:xfrm>
            <a:off x="5942411" y="1771650"/>
            <a:ext cx="2400300" cy="1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55" name="Google Shape;1955;p289" descr="An empty placeholder to add an image. Click on the placeholder and select the image that you wish to add"/>
          <p:cNvSpPr>
            <a:spLocks noGrp="1"/>
          </p:cNvSpPr>
          <p:nvPr>
            <p:ph type="pic" idx="2"/>
          </p:nvPr>
        </p:nvSpPr>
        <p:spPr>
          <a:xfrm>
            <a:off x="0" y="0"/>
            <a:ext cx="5486400" cy="5143500"/>
          </a:xfrm>
          <a:prstGeom prst="rect">
            <a:avLst/>
          </a:prstGeom>
          <a:solidFill>
            <a:srgbClr val="CCD2D2"/>
          </a:solidFill>
          <a:ln>
            <a:noFill/>
          </a:ln>
        </p:spPr>
      </p:sp>
      <p:sp>
        <p:nvSpPr>
          <p:cNvPr id="1956" name="Google Shape;1956;p289"/>
          <p:cNvSpPr txBox="1">
            <a:spLocks noGrp="1"/>
          </p:cNvSpPr>
          <p:nvPr>
            <p:ph type="body" idx="1"/>
          </p:nvPr>
        </p:nvSpPr>
        <p:spPr>
          <a:xfrm>
            <a:off x="5942411" y="3266694"/>
            <a:ext cx="2400300" cy="12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957" name="Google Shape;1957;p289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58" name="Google Shape;1958;p289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59" name="Google Shape;1959;p289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Vertical Text" type="vertTx">
  <p:cSld name="VERTICAL_TEXT">
    <p:spTree>
      <p:nvGrpSpPr>
        <p:cNvPr id="1" name="Shape 1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1" name="Google Shape;1961;p290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62" name="Google Shape;1962;p290"/>
          <p:cNvSpPr txBox="1">
            <a:spLocks noGrp="1"/>
          </p:cNvSpPr>
          <p:nvPr>
            <p:ph type="body" idx="1"/>
          </p:nvPr>
        </p:nvSpPr>
        <p:spPr>
          <a:xfrm rot="5400000">
            <a:off x="3024210" y="-591786"/>
            <a:ext cx="3095700" cy="71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9pPr>
          </a:lstStyle>
          <a:p>
            <a:endParaRPr/>
          </a:p>
        </p:txBody>
      </p:sp>
      <p:sp>
        <p:nvSpPr>
          <p:cNvPr id="1963" name="Google Shape;1963;p290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64" name="Google Shape;1964;p290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65" name="Google Shape;1965;p290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1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7" name="Google Shape;1967;p291"/>
          <p:cNvSpPr txBox="1">
            <a:spLocks noGrp="1"/>
          </p:cNvSpPr>
          <p:nvPr>
            <p:ph type="title"/>
          </p:nvPr>
        </p:nvSpPr>
        <p:spPr>
          <a:xfrm rot="5400000">
            <a:off x="5317950" y="1431779"/>
            <a:ext cx="44232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68" name="Google Shape;1968;p291"/>
          <p:cNvSpPr txBox="1">
            <a:spLocks noGrp="1"/>
          </p:cNvSpPr>
          <p:nvPr>
            <p:ph type="body" idx="1"/>
          </p:nvPr>
        </p:nvSpPr>
        <p:spPr>
          <a:xfrm rot="5400000">
            <a:off x="1317375" y="-482821"/>
            <a:ext cx="44232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9pPr>
          </a:lstStyle>
          <a:p>
            <a:endParaRPr/>
          </a:p>
        </p:txBody>
      </p:sp>
      <p:sp>
        <p:nvSpPr>
          <p:cNvPr id="1969" name="Google Shape;1969;p291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70" name="Google Shape;1970;p291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71" name="Google Shape;1971;p291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9" name="Google Shape;1979;p29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80" name="Google Shape;1980;p29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81" name="Google Shape;1981;p29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3" name="Google Shape;1983;p29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84" name="Google Shape;1984;p29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85" name="Google Shape;1985;p29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86" name="Google Shape;1986;p29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87" name="Google Shape;1987;p29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9" name="Google Shape;1989;p295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0" name="Google Shape;1990;p295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91" name="Google Shape;1991;p29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2" name="Google Shape;1992;p29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3" name="Google Shape;1993;p29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5" name="Google Shape;1995;p29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6" name="Google Shape;1996;p29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7" name="Google Shape;1997;p29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8" name="Google Shape;1998;p29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0" name="Google Shape;2000;p297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01" name="Google Shape;2001;p297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2002" name="Google Shape;2002;p297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2003" name="Google Shape;2003;p29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04" name="Google Shape;2004;p29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05" name="Google Shape;2005;p29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135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45" name="Google Shape;845;p135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6" name="Google Shape;846;p135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847" name="Google Shape;847;p13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48" name="Google Shape;848;p13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49" name="Google Shape;849;p13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" name="Google Shape;2007;p298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08" name="Google Shape;2008;p298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2009" name="Google Shape;2009;p298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2010" name="Google Shape;2010;p29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11" name="Google Shape;2011;p29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12" name="Google Shape;2012;p29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4" name="Google Shape;2014;p29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15" name="Google Shape;2015;p299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16" name="Google Shape;2016;p29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17" name="Google Shape;2017;p29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18" name="Google Shape;2018;p29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0" name="Google Shape;2020;p300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21" name="Google Shape;2021;p300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22" name="Google Shape;2022;p30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23" name="Google Shape;2023;p30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24" name="Google Shape;2024;p30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6" name="Google Shape;2026;p30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27" name="Google Shape;2027;p30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28" name="Google Shape;2028;p30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29" name="Google Shape;2029;p30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30" name="Google Shape;2030;p30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31" name="Google Shape;2031;p30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34FD8-CB93-3879-2A9B-9199685E2C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4AF81F-51BC-9B65-BACE-4CE12324D6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F1C83A-31BD-E90B-E019-7A3792782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559A-3C8F-461D-A000-846A10BCBF03}" type="datetimeFigureOut">
              <a:rPr lang="en-SG" smtClean="0"/>
              <a:t>2/8/2024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BEB297-F5A8-59CA-1CF0-E40B975E7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A39FD7-CB00-9D81-47C0-B280BA873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5359577"/>
      </p:ext>
    </p:extLst>
  </p:cSld>
  <p:clrMapOvr>
    <a:masterClrMapping/>
  </p:clrMapOvr>
  <p:hf sldNum="0" hdr="0" ft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C923D-3C2C-1A51-527A-C32313054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8ACF85-285D-A2EF-A090-F2E7606FA8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68463-6571-B8EA-7528-19DB634B4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D3C697-7CAA-DB79-56BC-683628A42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2F94F7-5E05-66D0-D6E5-99918CD4B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99239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65906-B1F6-F114-29A1-146DFE3A7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6C568-E088-7C41-35D9-5D14436E42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C88FAE-00B5-FEAD-BA03-4301C09D8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559A-3C8F-461D-A000-846A10BCBF03}" type="datetimeFigureOut">
              <a:rPr lang="en-SG" smtClean="0"/>
              <a:t>2/8/2024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DCF19D-56CF-7EE2-DAFF-2FCBA13B8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41277B-187C-58C5-F568-C69531A02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2536959"/>
      </p:ext>
    </p:extLst>
  </p:cSld>
  <p:clrMapOvr>
    <a:masterClrMapping/>
  </p:clrMapOvr>
  <p:hf sldNum="0" hdr="0" ft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B27BE-2573-4569-1CF9-C8D00AC58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AC629C-5831-9087-5EF9-B73F1CDDA5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B57D93-7287-06D0-C02A-EC656CCDB7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BCC0C-A327-D09F-F679-B9EB28DD2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6C49D1-1A17-C161-B660-4181225AF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03BA5-B282-3059-6387-0FBC3BBAE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9592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73033-8B48-592B-E601-5E888299C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96A6C0-760F-6F94-2C18-569D8EDD5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CC60F-122B-89B2-8681-B6BEF87506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19223B-9B59-7287-357A-024FF4FE40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4495DF-CAF6-C6A9-E50E-F48D00D791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D34D7-62BB-0CB6-E9BD-D55652FAB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559A-3C8F-461D-A000-846A10BCBF03}" type="datetimeFigureOut">
              <a:rPr lang="en-SG" smtClean="0"/>
              <a:t>2/8/2024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DD8663-3797-DD62-CAF7-9590E3A58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386B01-395D-4BE8-BF09-0B03C12A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333069"/>
      </p:ext>
    </p:extLst>
  </p:cSld>
  <p:clrMapOvr>
    <a:masterClrMapping/>
  </p:clrMapOvr>
  <p:hf sldNum="0" hdr="0" ftr="0" dt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31D8D-FBEA-9F74-1AC7-EDE9E39B7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6560EB-F075-EBEC-4A0E-04E69926A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559A-3C8F-461D-A000-846A10BCBF03}" type="datetimeFigureOut">
              <a:rPr lang="en-SG" smtClean="0"/>
              <a:t>2/8/2024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A87D37-56CA-C45B-4DE4-7971EBE91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4E7493-53F8-4DE6-3820-3AFEDAF12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035310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slideLayout" Target="../slideLayouts/slideLayout128.xml"/><Relationship Id="rId18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17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17.xml"/><Relationship Id="rId16" Type="http://schemas.openxmlformats.org/officeDocument/2006/relationships/slideLayout" Target="../slideLayouts/slideLayout131.xml"/><Relationship Id="rId20" Type="http://schemas.openxmlformats.org/officeDocument/2006/relationships/theme" Target="../theme/theme10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25.xml"/><Relationship Id="rId19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Relationship Id="rId14" Type="http://schemas.openxmlformats.org/officeDocument/2006/relationships/slideLayout" Target="../slideLayouts/slideLayout12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slideLayout" Target="../slideLayouts/slideLayout147.xml"/><Relationship Id="rId18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37.xml"/><Relationship Id="rId21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17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36.xml"/><Relationship Id="rId16" Type="http://schemas.openxmlformats.org/officeDocument/2006/relationships/slideLayout" Target="../slideLayouts/slideLayout150.xml"/><Relationship Id="rId20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24" Type="http://schemas.openxmlformats.org/officeDocument/2006/relationships/theme" Target="../theme/theme11.xml"/><Relationship Id="rId5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44.xml"/><Relationship Id="rId19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Relationship Id="rId14" Type="http://schemas.openxmlformats.org/officeDocument/2006/relationships/slideLayout" Target="../slideLayouts/slideLayout148.xml"/><Relationship Id="rId22" Type="http://schemas.openxmlformats.org/officeDocument/2006/relationships/slideLayout" Target="../slideLayouts/slideLayout15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slideLayout" Target="../slideLayouts/slideLayout182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14" Type="http://schemas.openxmlformats.org/officeDocument/2006/relationships/slideLayout" Target="../slideLayouts/slideLayout18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1.xml"/><Relationship Id="rId13" Type="http://schemas.openxmlformats.org/officeDocument/2006/relationships/slideLayout" Target="../slideLayouts/slideLayout196.xml"/><Relationship Id="rId18" Type="http://schemas.openxmlformats.org/officeDocument/2006/relationships/slideLayout" Target="../slideLayouts/slideLayout201.xml"/><Relationship Id="rId3" Type="http://schemas.openxmlformats.org/officeDocument/2006/relationships/slideLayout" Target="../slideLayouts/slideLayout186.xml"/><Relationship Id="rId21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190.xml"/><Relationship Id="rId12" Type="http://schemas.openxmlformats.org/officeDocument/2006/relationships/slideLayout" Target="../slideLayouts/slideLayout195.xml"/><Relationship Id="rId17" Type="http://schemas.openxmlformats.org/officeDocument/2006/relationships/slideLayout" Target="../slideLayouts/slideLayout200.xml"/><Relationship Id="rId25" Type="http://schemas.openxmlformats.org/officeDocument/2006/relationships/theme" Target="../theme/theme14.xml"/><Relationship Id="rId2" Type="http://schemas.openxmlformats.org/officeDocument/2006/relationships/slideLayout" Target="../slideLayouts/slideLayout185.xml"/><Relationship Id="rId16" Type="http://schemas.openxmlformats.org/officeDocument/2006/relationships/slideLayout" Target="../slideLayouts/slideLayout199.xml"/><Relationship Id="rId20" Type="http://schemas.openxmlformats.org/officeDocument/2006/relationships/slideLayout" Target="../slideLayouts/slideLayout203.xml"/><Relationship Id="rId1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9.xml"/><Relationship Id="rId11" Type="http://schemas.openxmlformats.org/officeDocument/2006/relationships/slideLayout" Target="../slideLayouts/slideLayout194.xml"/><Relationship Id="rId24" Type="http://schemas.openxmlformats.org/officeDocument/2006/relationships/slideLayout" Target="../slideLayouts/slideLayout207.xml"/><Relationship Id="rId5" Type="http://schemas.openxmlformats.org/officeDocument/2006/relationships/slideLayout" Target="../slideLayouts/slideLayout188.xml"/><Relationship Id="rId15" Type="http://schemas.openxmlformats.org/officeDocument/2006/relationships/slideLayout" Target="../slideLayouts/slideLayout198.xml"/><Relationship Id="rId23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193.xml"/><Relationship Id="rId19" Type="http://schemas.openxmlformats.org/officeDocument/2006/relationships/slideLayout" Target="../slideLayouts/slideLayout202.xml"/><Relationship Id="rId4" Type="http://schemas.openxmlformats.org/officeDocument/2006/relationships/slideLayout" Target="../slideLayouts/slideLayout187.xml"/><Relationship Id="rId9" Type="http://schemas.openxmlformats.org/officeDocument/2006/relationships/slideLayout" Target="../slideLayouts/slideLayout192.xml"/><Relationship Id="rId14" Type="http://schemas.openxmlformats.org/officeDocument/2006/relationships/slideLayout" Target="../slideLayouts/slideLayout197.xml"/><Relationship Id="rId22" Type="http://schemas.openxmlformats.org/officeDocument/2006/relationships/slideLayout" Target="../slideLayouts/slideLayout20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9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2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8" name="Google Shape;788;p12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marR="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9" name="Google Shape;789;p12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0" name="Google Shape;790;p12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1" name="Google Shape;791;p12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92" name="Google Shape;792;p126"/>
          <p:cNvSpPr txBox="1"/>
          <p:nvPr/>
        </p:nvSpPr>
        <p:spPr>
          <a:xfrm>
            <a:off x="87431" y="92625"/>
            <a:ext cx="54969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2" name="Google Shape;92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700"/>
              <a:buFont typeface="Arial"/>
              <a:buAutoNum type="arabicPeriod"/>
              <a:defRPr sz="17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 sz="13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 sz="13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 sz="13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 sz="13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 sz="13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 sz="13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 sz="13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AutoNum type="arabicPeriod"/>
              <a:defRPr sz="13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7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78528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  <p:sldLayoutId id="2147483990" r:id="rId12"/>
    <p:sldLayoutId id="2147483991" r:id="rId13"/>
    <p:sldLayoutId id="2147483992" r:id="rId14"/>
    <p:sldLayoutId id="2147483993" r:id="rId15"/>
    <p:sldLayoutId id="2147483994" r:id="rId16"/>
    <p:sldLayoutId id="2147483995" r:id="rId17"/>
    <p:sldLayoutId id="2147483996" r:id="rId18"/>
    <p:sldLayoutId id="2147483997" r:id="rId19"/>
  </p:sldLayoutIdLst>
  <p:transition spd="slow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" name="Google Shape;1853;p257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54" name="Google Shape;1854;p257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5" name="Google Shape;1855;p25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3566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  <p:sldLayoutId id="2147484010" r:id="rId12"/>
    <p:sldLayoutId id="2147484011" r:id="rId13"/>
    <p:sldLayoutId id="2147484012" r:id="rId14"/>
    <p:sldLayoutId id="2147484013" r:id="rId15"/>
    <p:sldLayoutId id="2147484014" r:id="rId16"/>
    <p:sldLayoutId id="2147484015" r:id="rId17"/>
    <p:sldLayoutId id="2147484016" r:id="rId18"/>
    <p:sldLayoutId id="2147484017" r:id="rId19"/>
    <p:sldLayoutId id="2147484018" r:id="rId20"/>
    <p:sldLayoutId id="2147484019" r:id="rId21"/>
    <p:sldLayoutId id="2147484020" r:id="rId22"/>
    <p:sldLayoutId id="2147484021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605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  <p:sldLayoutId id="214748403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086047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  <p:sldLayoutId id="2147484047" r:id="rId12"/>
    <p:sldLayoutId id="2147484048" r:id="rId13"/>
    <p:sldLayoutId id="2147484049" r:id="rId14"/>
  </p:sldLayoutIdLst>
  <p:transition spd="slow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p136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1C243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6" name="Google Shape;1126;p136"/>
          <p:cNvSpPr txBox="1">
            <a:spLocks noGrp="1"/>
          </p:cNvSpPr>
          <p:nvPr>
            <p:ph type="body" idx="1"/>
          </p:nvPr>
        </p:nvSpPr>
        <p:spPr>
          <a:xfrm>
            <a:off x="1005840" y="1426464"/>
            <a:ext cx="7132200" cy="30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Char char="▪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▪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127" name="Google Shape;1127;p136"/>
          <p:cNvSpPr/>
          <p:nvPr/>
        </p:nvSpPr>
        <p:spPr>
          <a:xfrm>
            <a:off x="1190" y="4937760"/>
            <a:ext cx="9141600" cy="2058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8" name="Google Shape;1128;p136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129" name="Google Shape;1129;p136"/>
          <p:cNvSpPr/>
          <p:nvPr/>
        </p:nvSpPr>
        <p:spPr>
          <a:xfrm>
            <a:off x="1190" y="4937760"/>
            <a:ext cx="9141600" cy="3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0" name="Google Shape;1130;p136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131" name="Google Shape;1131;p136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184969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  <p:sldLayoutId id="2147484062" r:id="rId12"/>
    <p:sldLayoutId id="2147484063" r:id="rId13"/>
    <p:sldLayoutId id="2147484064" r:id="rId14"/>
    <p:sldLayoutId id="2147484065" r:id="rId15"/>
    <p:sldLayoutId id="2147484066" r:id="rId16"/>
    <p:sldLayoutId id="2147484067" r:id="rId17"/>
    <p:sldLayoutId id="2147484068" r:id="rId18"/>
    <p:sldLayoutId id="2147484069" r:id="rId19"/>
    <p:sldLayoutId id="2147484070" r:id="rId20"/>
    <p:sldLayoutId id="2147484071" r:id="rId21"/>
    <p:sldLayoutId id="2147484072" r:id="rId22"/>
    <p:sldLayoutId id="2147484073" r:id="rId23"/>
    <p:sldLayoutId id="2147484074" r:id="rId2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1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43" name="Google Shape;943;p1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44" name="Google Shape;944;p1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9" r:id="rId12"/>
    <p:sldLayoutId id="2147483790" r:id="rId13"/>
    <p:sldLayoutId id="2147483791" r:id="rId14"/>
    <p:sldLayoutId id="2147483792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15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1062" name="Google Shape;1062;p158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3" name="Google Shape;1063;p15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4" name="Google Shape;1064;p15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5" name="Google Shape;1065;p15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93" r:id="rId1"/>
    <p:sldLayoutId id="2147483795" r:id="rId2"/>
    <p:sldLayoutId id="2147483796" r:id="rId3"/>
    <p:sldLayoutId id="2147483798" r:id="rId4"/>
    <p:sldLayoutId id="2147483799" r:id="rId5"/>
    <p:sldLayoutId id="2147483800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p22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50" name="Google Shape;1550;p22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1" name="Google Shape;1551;p2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  <p:sldLayoutId id="2147483965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0" name="Google Shape;1690;p2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91" name="Google Shape;1691;p2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92" name="Google Shape;1692;p2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9" name="Google Shape;1879;p278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1C243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880" name="Google Shape;1880;p278"/>
          <p:cNvSpPr txBox="1">
            <a:spLocks noGrp="1"/>
          </p:cNvSpPr>
          <p:nvPr>
            <p:ph type="body" idx="1"/>
          </p:nvPr>
        </p:nvSpPr>
        <p:spPr>
          <a:xfrm>
            <a:off x="1005840" y="1426464"/>
            <a:ext cx="7132200" cy="30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Char char="▪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▪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881" name="Google Shape;1881;p278"/>
          <p:cNvSpPr/>
          <p:nvPr/>
        </p:nvSpPr>
        <p:spPr>
          <a:xfrm>
            <a:off x="1190" y="4937760"/>
            <a:ext cx="9141600" cy="2058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2" name="Google Shape;1882;p278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800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883" name="Google Shape;1883;p278"/>
          <p:cNvSpPr/>
          <p:nvPr/>
        </p:nvSpPr>
        <p:spPr>
          <a:xfrm>
            <a:off x="1190" y="4937760"/>
            <a:ext cx="9141600" cy="3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4" name="Google Shape;1884;p278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885" name="Google Shape;1885;p278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3" name="Google Shape;1973;p29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74" name="Google Shape;1974;p29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5" name="Google Shape;1975;p29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6" name="Google Shape;1976;p29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7" name="Google Shape;1977;p29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F583B9-64AE-0563-62C0-102579F57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03FBCD-6307-05E9-4D5C-FA4EC34C26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0457AB-4015-A653-B413-0BDCBD425A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62559A-3C8F-461D-A000-846A10BCBF03}" type="datetimeFigureOut">
              <a:rPr lang="en-SG" smtClean="0"/>
              <a:t>2/8/2024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73228-7577-E345-BB56-CC704761CA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C1164-79D4-47EB-676A-8B3741ECD3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9628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p136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1C243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6" name="Google Shape;1126;p136"/>
          <p:cNvSpPr txBox="1">
            <a:spLocks noGrp="1"/>
          </p:cNvSpPr>
          <p:nvPr>
            <p:ph type="body" idx="1"/>
          </p:nvPr>
        </p:nvSpPr>
        <p:spPr>
          <a:xfrm>
            <a:off x="1005840" y="1426464"/>
            <a:ext cx="7132200" cy="30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Char char="▪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▪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127" name="Google Shape;1127;p136"/>
          <p:cNvSpPr/>
          <p:nvPr/>
        </p:nvSpPr>
        <p:spPr>
          <a:xfrm>
            <a:off x="1190" y="4937760"/>
            <a:ext cx="9141600" cy="2058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8" name="Google Shape;1128;p136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129" name="Google Shape;1129;p136"/>
          <p:cNvSpPr/>
          <p:nvPr/>
        </p:nvSpPr>
        <p:spPr>
          <a:xfrm>
            <a:off x="1190" y="4937760"/>
            <a:ext cx="9141600" cy="3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0" name="Google Shape;1130;p136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131" name="Google Shape;1131;p136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33753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svg"/><Relationship Id="rId18" Type="http://schemas.openxmlformats.org/officeDocument/2006/relationships/image" Target="../media/image56.png"/><Relationship Id="rId3" Type="http://schemas.openxmlformats.org/officeDocument/2006/relationships/image" Target="../media/image11.png"/><Relationship Id="rId21" Type="http://schemas.openxmlformats.org/officeDocument/2006/relationships/image" Target="../media/image58.png"/><Relationship Id="rId7" Type="http://schemas.openxmlformats.org/officeDocument/2006/relationships/image" Target="../media/image45.svg"/><Relationship Id="rId12" Type="http://schemas.openxmlformats.org/officeDocument/2006/relationships/image" Target="../media/image50.png"/><Relationship Id="rId17" Type="http://schemas.openxmlformats.org/officeDocument/2006/relationships/image" Target="../media/image55.sv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54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69.xml"/><Relationship Id="rId6" Type="http://schemas.openxmlformats.org/officeDocument/2006/relationships/image" Target="../media/image44.png"/><Relationship Id="rId11" Type="http://schemas.openxmlformats.org/officeDocument/2006/relationships/image" Target="../media/image49.svg"/><Relationship Id="rId5" Type="http://schemas.openxmlformats.org/officeDocument/2006/relationships/image" Target="../media/image43.svg"/><Relationship Id="rId15" Type="http://schemas.openxmlformats.org/officeDocument/2006/relationships/image" Target="../media/image53.svg"/><Relationship Id="rId10" Type="http://schemas.openxmlformats.org/officeDocument/2006/relationships/image" Target="../media/image48.png"/><Relationship Id="rId19" Type="http://schemas.openxmlformats.org/officeDocument/2006/relationships/image" Target="../media/image57.svg"/><Relationship Id="rId4" Type="http://schemas.openxmlformats.org/officeDocument/2006/relationships/image" Target="../media/image42.png"/><Relationship Id="rId9" Type="http://schemas.openxmlformats.org/officeDocument/2006/relationships/image" Target="../media/image47.svg"/><Relationship Id="rId1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4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4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2.xml"/><Relationship Id="rId6" Type="http://schemas.openxmlformats.org/officeDocument/2006/relationships/image" Target="../media/image58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2.xml"/><Relationship Id="rId5" Type="http://schemas.openxmlformats.org/officeDocument/2006/relationships/image" Target="../media/image61.png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2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62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4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15.svg"/><Relationship Id="rId9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5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4.xml"/><Relationship Id="rId6" Type="http://schemas.openxmlformats.org/officeDocument/2006/relationships/image" Target="../media/image63.png"/><Relationship Id="rId5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4.xml"/><Relationship Id="rId6" Type="http://schemas.openxmlformats.org/officeDocument/2006/relationships/image" Target="../media/image65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cglobal.org/conquest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6"/>
        </a:solidFill>
        <a:effectLst/>
      </p:bgPr>
    </p:bg>
    <p:spTree>
      <p:nvGrpSpPr>
        <p:cNvPr id="1" name="Shape 2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9" name="Google Shape;2039;p302"/>
          <p:cNvPicPr preferRelativeResize="0"/>
          <p:nvPr/>
        </p:nvPicPr>
        <p:blipFill rotWithShape="1">
          <a:blip r:embed="rId3">
            <a:alphaModFix/>
          </a:blip>
          <a:srcRect t="34909" b="34524"/>
          <a:stretch/>
        </p:blipFill>
        <p:spPr>
          <a:xfrm>
            <a:off x="1869703" y="1769419"/>
            <a:ext cx="5404594" cy="127648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647;p322">
            <a:extLst>
              <a:ext uri="{FF2B5EF4-FFF2-40B4-BE49-F238E27FC236}">
                <a16:creationId xmlns:a16="http://schemas.microsoft.com/office/drawing/2014/main" id="{96C78F16-EAA2-9A4F-2712-B3423F182110}"/>
              </a:ext>
            </a:extLst>
          </p:cNvPr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2648;p322">
            <a:extLst>
              <a:ext uri="{FF2B5EF4-FFF2-40B4-BE49-F238E27FC236}">
                <a16:creationId xmlns:a16="http://schemas.microsoft.com/office/drawing/2014/main" id="{7762F4C7-5F20-1ECD-DD2B-7801DF9CF42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84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649;p322">
            <a:extLst>
              <a:ext uri="{FF2B5EF4-FFF2-40B4-BE49-F238E27FC236}">
                <a16:creationId xmlns:a16="http://schemas.microsoft.com/office/drawing/2014/main" id="{2663BF74-7B7A-F416-F88B-64FB5BDD7FD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3701" t="35042" r="12909" b="37080"/>
          <a:stretch/>
        </p:blipFill>
        <p:spPr>
          <a:xfrm>
            <a:off x="3987703" y="4786332"/>
            <a:ext cx="1168590" cy="342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llout: Bent Line with Border and Accent Bar 6">
            <a:extLst>
              <a:ext uri="{FF2B5EF4-FFF2-40B4-BE49-F238E27FC236}">
                <a16:creationId xmlns:a16="http://schemas.microsoft.com/office/drawing/2014/main" id="{E8AD59F9-C14A-C2A8-A7FE-454719B1ECEA}"/>
              </a:ext>
            </a:extLst>
          </p:cNvPr>
          <p:cNvSpPr/>
          <p:nvPr/>
        </p:nvSpPr>
        <p:spPr>
          <a:xfrm>
            <a:off x="7126022" y="2880798"/>
            <a:ext cx="1872000" cy="842579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75187"/>
              <a:gd name="adj6" fmla="val -5611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Provision of Resources</a:t>
            </a:r>
            <a:endParaRPr lang="en-US" sz="1000" i="0" u="none" strike="noStrike" cap="none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000" b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0" marR="0" lvl="0" indent="-1333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 CDS Package</a:t>
            </a:r>
            <a:endParaRPr lang="en-US" sz="1000" b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llout: Bent Line with Border and Accent Bar 5">
            <a:extLst>
              <a:ext uri="{FF2B5EF4-FFF2-40B4-BE49-F238E27FC236}">
                <a16:creationId xmlns:a16="http://schemas.microsoft.com/office/drawing/2014/main" id="{F71CA532-1EE5-EA6B-716C-48E4C5B962E8}"/>
              </a:ext>
            </a:extLst>
          </p:cNvPr>
          <p:cNvSpPr/>
          <p:nvPr/>
        </p:nvSpPr>
        <p:spPr>
          <a:xfrm>
            <a:off x="6013566" y="4434479"/>
            <a:ext cx="2361938" cy="609795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8113"/>
              <a:gd name="adj6" fmla="val -32023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0" marR="0" lvl="0" indent="-1333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Quality Indicators outlined in the Global QI Protocol</a:t>
            </a:r>
            <a:endParaRPr lang="en-US" sz="1000" b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llout: Bent Line with Border and Accent Bar 4">
            <a:extLst>
              <a:ext uri="{FF2B5EF4-FFF2-40B4-BE49-F238E27FC236}">
                <a16:creationId xmlns:a16="http://schemas.microsoft.com/office/drawing/2014/main" id="{0C2663C5-3690-167E-9DB3-85CDB73AE958}"/>
              </a:ext>
            </a:extLst>
          </p:cNvPr>
          <p:cNvSpPr/>
          <p:nvPr/>
        </p:nvSpPr>
        <p:spPr>
          <a:xfrm flipH="1">
            <a:off x="166269" y="4088638"/>
            <a:ext cx="2037341" cy="842579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1882"/>
              <a:gd name="adj6" fmla="val -4417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5900" marR="0" lvl="0" indent="-2222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Char char="•"/>
            </a:pPr>
            <a:r>
              <a:rPr lang="en-US" sz="1000" i="0" u="none" strike="noStrike" cap="none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Sharing of de-identified, anonymized data with OPC</a:t>
            </a:r>
            <a:endParaRPr lang="en-US" sz="10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5900" marR="0" lvl="0" indent="-2222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Char char="•"/>
            </a:pPr>
            <a:r>
              <a:rPr lang="en-US" sz="1000" i="0" u="none" strike="noStrike" cap="none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CONQUEST database to be used for ethically-approved research</a:t>
            </a:r>
          </a:p>
        </p:txBody>
      </p:sp>
      <p:sp>
        <p:nvSpPr>
          <p:cNvPr id="4" name="Callout: Bent Line with Border and Accent Bar 3">
            <a:extLst>
              <a:ext uri="{FF2B5EF4-FFF2-40B4-BE49-F238E27FC236}">
                <a16:creationId xmlns:a16="http://schemas.microsoft.com/office/drawing/2014/main" id="{FE4BB1D2-879C-ED5C-5A13-A28EDB8F9A67}"/>
              </a:ext>
            </a:extLst>
          </p:cNvPr>
          <p:cNvSpPr/>
          <p:nvPr/>
        </p:nvSpPr>
        <p:spPr>
          <a:xfrm flipH="1">
            <a:off x="855500" y="518638"/>
            <a:ext cx="2361938" cy="609795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75187"/>
              <a:gd name="adj6" fmla="val -5611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QIP Implementation Framework</a:t>
            </a:r>
            <a:endParaRPr lang="en-US" sz="1000" i="0" u="none" strike="noStrike" cap="none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000" b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0" marR="0" lvl="0" indent="-1333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collaboration with OPC</a:t>
            </a:r>
            <a:endParaRPr lang="en-US" sz="1000" b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llout: Bent Line with Border and Accent Bar 2">
            <a:extLst>
              <a:ext uri="{FF2B5EF4-FFF2-40B4-BE49-F238E27FC236}">
                <a16:creationId xmlns:a16="http://schemas.microsoft.com/office/drawing/2014/main" id="{AAF99DBD-521C-CD69-872A-6529955B8979}"/>
              </a:ext>
            </a:extLst>
          </p:cNvPr>
          <p:cNvSpPr/>
          <p:nvPr/>
        </p:nvSpPr>
        <p:spPr>
          <a:xfrm flipH="1">
            <a:off x="172238" y="1561916"/>
            <a:ext cx="1872000" cy="842579"/>
          </a:xfrm>
          <a:prstGeom prst="accentBorderCallout2">
            <a:avLst>
              <a:gd name="adj1" fmla="val 87482"/>
              <a:gd name="adj2" fmla="val -5891"/>
              <a:gd name="adj3" fmla="val 87482"/>
              <a:gd name="adj4" fmla="val -15582"/>
              <a:gd name="adj5" fmla="val 41424"/>
              <a:gd name="adj6" fmla="val -36573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QS established </a:t>
            </a:r>
            <a:endParaRPr lang="en-US" sz="1000" i="0" u="none" strike="noStrike" cap="none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000" b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0" marR="0" lvl="0" indent="-1333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 to target</a:t>
            </a:r>
            <a:r>
              <a:rPr lang="en-US" sz="1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modifiable high-risk </a:t>
            </a:r>
            <a:r>
              <a:rPr lang="en-US" sz="1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</a:t>
            </a:r>
          </a:p>
        </p:txBody>
      </p:sp>
      <p:sp>
        <p:nvSpPr>
          <p:cNvPr id="2" name="Callout: Bent Line with Border and Accent Bar 1">
            <a:extLst>
              <a:ext uri="{FF2B5EF4-FFF2-40B4-BE49-F238E27FC236}">
                <a16:creationId xmlns:a16="http://schemas.microsoft.com/office/drawing/2014/main" id="{9F6ED919-7A65-7457-E2C0-2875E56CF225}"/>
              </a:ext>
            </a:extLst>
          </p:cNvPr>
          <p:cNvSpPr/>
          <p:nvPr/>
        </p:nvSpPr>
        <p:spPr>
          <a:xfrm>
            <a:off x="7117080" y="1228997"/>
            <a:ext cx="1872000" cy="842579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75187"/>
              <a:gd name="adj6" fmla="val -5611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i="0" u="none" strike="noStrike" cap="none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 include: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000" b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0" marR="0" lvl="0" indent="-1333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Review of current practice through an </a:t>
            </a:r>
            <a:r>
              <a:rPr lang="en-US" sz="1000" b="1">
                <a:solidFill>
                  <a:srgbClr val="00206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Opportunity Analysis</a:t>
            </a:r>
            <a:endParaRPr lang="en-US" sz="1000" b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80" name="Google Shape;2880;p327"/>
          <p:cNvSpPr/>
          <p:nvPr/>
        </p:nvSpPr>
        <p:spPr>
          <a:xfrm>
            <a:off x="3217438" y="1938793"/>
            <a:ext cx="678300" cy="555000"/>
          </a:xfrm>
          <a:prstGeom prst="hexagon">
            <a:avLst>
              <a:gd name="adj" fmla="val 28900"/>
              <a:gd name="vf" fmla="val 115470"/>
            </a:avLst>
          </a:prstGeom>
          <a:solidFill>
            <a:srgbClr val="CDD8F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81" name="Google Shape;2881;p327"/>
          <p:cNvGrpSpPr/>
          <p:nvPr/>
        </p:nvGrpSpPr>
        <p:grpSpPr>
          <a:xfrm>
            <a:off x="2332606" y="534880"/>
            <a:ext cx="4422981" cy="4398889"/>
            <a:chOff x="1298808" y="0"/>
            <a:chExt cx="6258641" cy="6561588"/>
          </a:xfrm>
        </p:grpSpPr>
        <p:sp>
          <p:nvSpPr>
            <p:cNvPr id="2882" name="Google Shape;2882;p327"/>
            <p:cNvSpPr/>
            <p:nvPr/>
          </p:nvSpPr>
          <p:spPr>
            <a:xfrm>
              <a:off x="3082486" y="2116793"/>
              <a:ext cx="2690400" cy="232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7307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2883;p327"/>
            <p:cNvSpPr txBox="1"/>
            <p:nvPr/>
          </p:nvSpPr>
          <p:spPr>
            <a:xfrm>
              <a:off x="3528345" y="2502479"/>
              <a:ext cx="1798800" cy="15561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1925" tIns="61925" rIns="61925" bIns="619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900"/>
                <a:buFont typeface="Arial"/>
                <a:buNone/>
              </a:pPr>
              <a:endParaRPr sz="4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4" name="Google Shape;2884;p327"/>
            <p:cNvSpPr/>
            <p:nvPr/>
          </p:nvSpPr>
          <p:spPr>
            <a:xfrm>
              <a:off x="3920496" y="1219479"/>
              <a:ext cx="1015200" cy="8748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DD8F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27"/>
            <p:cNvSpPr/>
            <p:nvPr/>
          </p:nvSpPr>
          <p:spPr>
            <a:xfrm>
              <a:off x="3330323" y="0"/>
              <a:ext cx="2205000" cy="190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27"/>
            <p:cNvSpPr txBox="1"/>
            <p:nvPr/>
          </p:nvSpPr>
          <p:spPr>
            <a:xfrm>
              <a:off x="3695718" y="316110"/>
              <a:ext cx="1474200" cy="12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13325" rIns="13325" bIns="1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Global QI Operational Protocol</a:t>
              </a:r>
              <a:endParaRPr sz="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endParaRPr sz="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endParaRPr sz="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7" name="Google Shape;2887;p327"/>
            <p:cNvSpPr/>
            <p:nvPr/>
          </p:nvSpPr>
          <p:spPr>
            <a:xfrm>
              <a:off x="5321334" y="1987481"/>
              <a:ext cx="1015200" cy="8748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DD8F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27"/>
            <p:cNvSpPr/>
            <p:nvPr/>
          </p:nvSpPr>
          <p:spPr>
            <a:xfrm>
              <a:off x="5352449" y="1164279"/>
              <a:ext cx="2205000" cy="190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27"/>
            <p:cNvSpPr txBox="1"/>
            <p:nvPr/>
          </p:nvSpPr>
          <p:spPr>
            <a:xfrm>
              <a:off x="5717848" y="1704461"/>
              <a:ext cx="1474200" cy="12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13325" rIns="13325" bIns="1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Healthcare system minimum requirements</a:t>
              </a: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endParaRPr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0" name="Google Shape;2890;p327"/>
            <p:cNvSpPr/>
            <p:nvPr/>
          </p:nvSpPr>
          <p:spPr>
            <a:xfrm>
              <a:off x="5355232" y="3648188"/>
              <a:ext cx="1015200" cy="8748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DD8F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27"/>
            <p:cNvSpPr/>
            <p:nvPr/>
          </p:nvSpPr>
          <p:spPr>
            <a:xfrm>
              <a:off x="5352449" y="3479650"/>
              <a:ext cx="2205000" cy="190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27"/>
            <p:cNvSpPr txBox="1"/>
            <p:nvPr/>
          </p:nvSpPr>
          <p:spPr>
            <a:xfrm>
              <a:off x="5725069" y="3962647"/>
              <a:ext cx="1474200" cy="12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13325" rIns="13325" bIns="1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Translating </a:t>
              </a: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QS into clinical practice</a:t>
              </a:r>
              <a:endParaRPr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endParaRPr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endParaRPr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endParaRPr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3" name="Google Shape;2893;p327"/>
            <p:cNvSpPr/>
            <p:nvPr/>
          </p:nvSpPr>
          <p:spPr>
            <a:xfrm>
              <a:off x="3926011" y="4499898"/>
              <a:ext cx="1015200" cy="8748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DD8F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27"/>
            <p:cNvSpPr/>
            <p:nvPr/>
          </p:nvSpPr>
          <p:spPr>
            <a:xfrm>
              <a:off x="3330323" y="4654188"/>
              <a:ext cx="2205000" cy="190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27"/>
            <p:cNvSpPr txBox="1"/>
            <p:nvPr/>
          </p:nvSpPr>
          <p:spPr>
            <a:xfrm>
              <a:off x="3706181" y="5069069"/>
              <a:ext cx="1474200" cy="12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13325" rIns="13325" bIns="1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Data collection and analysis</a:t>
              </a:r>
              <a:endParaRPr sz="1100"/>
            </a:p>
            <a:p>
              <a:pPr marL="0" marR="0" lvl="0" indent="0" algn="ctr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6" name="Google Shape;2896;p327"/>
            <p:cNvSpPr/>
            <p:nvPr/>
          </p:nvSpPr>
          <p:spPr>
            <a:xfrm>
              <a:off x="2486939" y="3690297"/>
              <a:ext cx="1015200" cy="8748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DD8F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27"/>
            <p:cNvSpPr/>
            <p:nvPr/>
          </p:nvSpPr>
          <p:spPr>
            <a:xfrm>
              <a:off x="1298808" y="3480963"/>
              <a:ext cx="2205000" cy="190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27"/>
            <p:cNvSpPr txBox="1"/>
            <p:nvPr/>
          </p:nvSpPr>
          <p:spPr>
            <a:xfrm>
              <a:off x="1664203" y="3797073"/>
              <a:ext cx="1474200" cy="12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13325" rIns="13325" bIns="1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QIP Evaluation</a:t>
              </a: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9" name="Google Shape;2899;p327"/>
            <p:cNvSpPr/>
            <p:nvPr/>
          </p:nvSpPr>
          <p:spPr>
            <a:xfrm>
              <a:off x="1300572" y="1215865"/>
              <a:ext cx="2205000" cy="190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27"/>
            <p:cNvSpPr txBox="1"/>
            <p:nvPr/>
          </p:nvSpPr>
          <p:spPr>
            <a:xfrm>
              <a:off x="1665967" y="1531975"/>
              <a:ext cx="1474200" cy="12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13325" rIns="13325" bIns="1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CONQUEST Quality Standards</a:t>
              </a:r>
              <a:endParaRPr sz="1100"/>
            </a:p>
            <a:p>
              <a:pPr marL="0" marR="0" lvl="0" indent="0" algn="ctr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901" name="Google Shape;2901;p327" descr="Closed book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23948" y="1197498"/>
            <a:ext cx="440013" cy="417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2" name="Google Shape;2902;p327" descr="Doctor female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6225" y="3605324"/>
            <a:ext cx="486223" cy="461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3" name="Google Shape;2903;p327" descr="Internet Of Things with solid fill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00842" y="4319997"/>
            <a:ext cx="486223" cy="46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4" name="Google Shape;2904;p327" descr="Classroom with solid fill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860657" y="3471926"/>
            <a:ext cx="486223" cy="461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5" name="Google Shape;2905;p327" descr="Checklist with solid fill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809525" y="2133863"/>
            <a:ext cx="400893" cy="386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6" name="Google Shape;2906;p3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826009" y="2020447"/>
            <a:ext cx="555520" cy="527018"/>
          </a:xfrm>
          <a:prstGeom prst="rect">
            <a:avLst/>
          </a:prstGeom>
          <a:noFill/>
          <a:ln>
            <a:noFill/>
          </a:ln>
        </p:spPr>
      </p:pic>
      <p:sp>
        <p:nvSpPr>
          <p:cNvPr id="2908" name="Google Shape;2908;p327"/>
          <p:cNvSpPr txBox="1"/>
          <p:nvPr/>
        </p:nvSpPr>
        <p:spPr>
          <a:xfrm>
            <a:off x="0" y="-15475"/>
            <a:ext cx="9144000" cy="355800"/>
          </a:xfrm>
          <a:prstGeom prst="rect">
            <a:avLst/>
          </a:prstGeom>
          <a:solidFill>
            <a:srgbClr val="0B5394"/>
          </a:solidFill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FFFFFF"/>
                </a:solidFill>
              </a:rPr>
              <a:t>Conducting CONQUEST &amp; Opportunity Analyses in a broader, international network of countries </a:t>
            </a:r>
            <a:endParaRPr sz="1500" b="1">
              <a:solidFill>
                <a:srgbClr val="FFFFFF"/>
              </a:solidFill>
            </a:endParaRPr>
          </a:p>
        </p:txBody>
      </p:sp>
      <p:pic>
        <p:nvPicPr>
          <p:cNvPr id="2909" name="Google Shape;2909;p327" descr="Logo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552710" y="1980059"/>
            <a:ext cx="1990071" cy="15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5" name="Google Shape;2915;p327"/>
          <p:cNvSpPr txBox="1"/>
          <p:nvPr/>
        </p:nvSpPr>
        <p:spPr>
          <a:xfrm>
            <a:off x="5716225" y="340325"/>
            <a:ext cx="3424200" cy="507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/>
              <a:t>CDS: Clinical Decision Support; 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/>
              <a:t>QIP: Quality Improvement Programme; 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/>
              <a:t>QS: Quality Standards</a:t>
            </a:r>
            <a:endParaRPr sz="7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51" name="Google Shape;2951;p328"/>
          <p:cNvCxnSpPr>
            <a:cxnSpLocks/>
            <a:stCxn id="10" idx="2"/>
          </p:cNvCxnSpPr>
          <p:nvPr/>
        </p:nvCxnSpPr>
        <p:spPr>
          <a:xfrm>
            <a:off x="4882907" y="2804317"/>
            <a:ext cx="0" cy="850541"/>
          </a:xfrm>
          <a:prstGeom prst="straightConnector1">
            <a:avLst/>
          </a:prstGeom>
          <a:noFill/>
          <a:ln w="22225" cap="flat" cmpd="sng">
            <a:solidFill>
              <a:srgbClr val="00B050"/>
            </a:solidFill>
            <a:prstDash val="lgDashDotDot"/>
            <a:miter lim="800000"/>
            <a:headEnd type="none" w="sm" len="sm"/>
            <a:tailEnd type="none" w="sm" len="sm"/>
          </a:ln>
        </p:spPr>
      </p:cxnSp>
      <p:cxnSp>
        <p:nvCxnSpPr>
          <p:cNvPr id="2953" name="Google Shape;2953;p328"/>
          <p:cNvCxnSpPr>
            <a:cxnSpLocks/>
            <a:stCxn id="7" idx="2"/>
          </p:cNvCxnSpPr>
          <p:nvPr/>
        </p:nvCxnSpPr>
        <p:spPr>
          <a:xfrm>
            <a:off x="3022600" y="3594857"/>
            <a:ext cx="7094" cy="518275"/>
          </a:xfrm>
          <a:prstGeom prst="straightConnector1">
            <a:avLst/>
          </a:prstGeom>
          <a:noFill/>
          <a:ln w="22225" cap="flat" cmpd="sng">
            <a:solidFill>
              <a:schemeClr val="accent2"/>
            </a:solidFill>
            <a:prstDash val="lgDashDotDot"/>
            <a:miter lim="800000"/>
            <a:headEnd type="none" w="sm" len="sm"/>
            <a:tailEnd type="none" w="sm" len="sm"/>
          </a:ln>
        </p:spPr>
      </p:cxnSp>
      <p:cxnSp>
        <p:nvCxnSpPr>
          <p:cNvPr id="2952" name="Google Shape;2952;p328"/>
          <p:cNvCxnSpPr>
            <a:cxnSpLocks/>
            <a:stCxn id="14" idx="2"/>
          </p:cNvCxnSpPr>
          <p:nvPr/>
        </p:nvCxnSpPr>
        <p:spPr>
          <a:xfrm flipH="1">
            <a:off x="6670832" y="2255628"/>
            <a:ext cx="12045" cy="720179"/>
          </a:xfrm>
          <a:prstGeom prst="straightConnector1">
            <a:avLst/>
          </a:prstGeom>
          <a:noFill/>
          <a:ln w="22225" cap="flat" cmpd="sng">
            <a:solidFill>
              <a:schemeClr val="accent5"/>
            </a:solidFill>
            <a:prstDash val="lgDashDotDot"/>
            <a:miter lim="800000"/>
            <a:headEnd type="none" w="sm" len="sm"/>
            <a:tailEnd type="none" w="sm" len="sm"/>
          </a:ln>
        </p:spPr>
      </p:cxnSp>
      <p:sp>
        <p:nvSpPr>
          <p:cNvPr id="2935" name="Google Shape;2935;p328"/>
          <p:cNvSpPr/>
          <p:nvPr/>
        </p:nvSpPr>
        <p:spPr>
          <a:xfrm>
            <a:off x="5203052" y="3447967"/>
            <a:ext cx="1262034" cy="600429"/>
          </a:xfrm>
          <a:custGeom>
            <a:avLst/>
            <a:gdLst/>
            <a:ahLst/>
            <a:cxnLst/>
            <a:rect l="l" t="t" r="r" b="b"/>
            <a:pathLst>
              <a:path w="1274083" h="718002" extrusionOk="0">
                <a:moveTo>
                  <a:pt x="1171227" y="-184"/>
                </a:moveTo>
                <a:cubicBezTo>
                  <a:pt x="789402" y="189687"/>
                  <a:pt x="398972" y="362958"/>
                  <a:pt x="-54" y="519637"/>
                </a:cubicBezTo>
                <a:cubicBezTo>
                  <a:pt x="36441" y="579843"/>
                  <a:pt x="58525" y="647664"/>
                  <a:pt x="64484" y="717818"/>
                </a:cubicBezTo>
                <a:cubicBezTo>
                  <a:pt x="252507" y="644523"/>
                  <a:pt x="438884" y="567421"/>
                  <a:pt x="623614" y="486511"/>
                </a:cubicBezTo>
                <a:cubicBezTo>
                  <a:pt x="842421" y="390629"/>
                  <a:pt x="1059220" y="289254"/>
                  <a:pt x="1274030" y="182386"/>
                </a:cubicBezTo>
                <a:cubicBezTo>
                  <a:pt x="1226141" y="130271"/>
                  <a:pt x="1190959" y="67789"/>
                  <a:pt x="1171227" y="-184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4" name="Google Shape;2934;p328"/>
          <p:cNvSpPr/>
          <p:nvPr/>
        </p:nvSpPr>
        <p:spPr>
          <a:xfrm>
            <a:off x="6948798" y="2572645"/>
            <a:ext cx="921117" cy="674180"/>
          </a:xfrm>
          <a:custGeom>
            <a:avLst/>
            <a:gdLst/>
            <a:ahLst/>
            <a:cxnLst/>
            <a:rect l="l" t="t" r="r" b="b"/>
            <a:pathLst>
              <a:path w="1253142" h="901048" extrusionOk="0">
                <a:moveTo>
                  <a:pt x="1120683" y="-184"/>
                </a:moveTo>
                <a:cubicBezTo>
                  <a:pt x="758085" y="254224"/>
                  <a:pt x="384504" y="492194"/>
                  <a:pt x="-54" y="713725"/>
                </a:cubicBezTo>
                <a:cubicBezTo>
                  <a:pt x="45741" y="767896"/>
                  <a:pt x="78324" y="831958"/>
                  <a:pt x="95134" y="900864"/>
                </a:cubicBezTo>
                <a:cubicBezTo>
                  <a:pt x="486164" y="676602"/>
                  <a:pt x="867103" y="434853"/>
                  <a:pt x="1237953" y="175628"/>
                </a:cubicBezTo>
                <a:lnTo>
                  <a:pt x="1253088" y="164872"/>
                </a:lnTo>
                <a:close/>
              </a:path>
            </a:pathLst>
          </a:custGeom>
          <a:solidFill>
            <a:srgbClr val="EAEAEA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AA27458-3C7C-44F6-AFE6-32E6C655F172}"/>
              </a:ext>
            </a:extLst>
          </p:cNvPr>
          <p:cNvSpPr/>
          <p:nvPr/>
        </p:nvSpPr>
        <p:spPr>
          <a:xfrm>
            <a:off x="5871184" y="679985"/>
            <a:ext cx="1623385" cy="1575643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EDC4135-F8B4-39D0-5696-4F3539044425}"/>
              </a:ext>
            </a:extLst>
          </p:cNvPr>
          <p:cNvSpPr/>
          <p:nvPr/>
        </p:nvSpPr>
        <p:spPr>
          <a:xfrm>
            <a:off x="4034892" y="1228674"/>
            <a:ext cx="1696030" cy="1575643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2ED596-A305-BF8B-7F8E-7705D712BA3E}"/>
              </a:ext>
            </a:extLst>
          </p:cNvPr>
          <p:cNvSpPr/>
          <p:nvPr/>
        </p:nvSpPr>
        <p:spPr>
          <a:xfrm>
            <a:off x="2152098" y="1711674"/>
            <a:ext cx="1741003" cy="1883183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A2EDDF6-2C1D-BF55-9FDD-037334432AD4}"/>
              </a:ext>
            </a:extLst>
          </p:cNvPr>
          <p:cNvSpPr/>
          <p:nvPr/>
        </p:nvSpPr>
        <p:spPr>
          <a:xfrm>
            <a:off x="306089" y="2266453"/>
            <a:ext cx="1696030" cy="1575643"/>
          </a:xfrm>
          <a:prstGeom prst="rect">
            <a:avLst/>
          </a:prstGeom>
          <a:solidFill>
            <a:schemeClr val="bg1"/>
          </a:solidFill>
          <a:ln>
            <a:solidFill>
              <a:schemeClr val="accent4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cxnSp>
        <p:nvCxnSpPr>
          <p:cNvPr id="2921" name="Google Shape;2921;p328"/>
          <p:cNvCxnSpPr>
            <a:cxnSpLocks/>
            <a:stCxn id="2" idx="2"/>
          </p:cNvCxnSpPr>
          <p:nvPr/>
        </p:nvCxnSpPr>
        <p:spPr>
          <a:xfrm>
            <a:off x="1154104" y="3842096"/>
            <a:ext cx="0" cy="500119"/>
          </a:xfrm>
          <a:prstGeom prst="straightConnector1">
            <a:avLst/>
          </a:prstGeom>
          <a:noFill/>
          <a:ln w="22225" cap="flat" cmpd="sng">
            <a:solidFill>
              <a:srgbClr val="0070C0"/>
            </a:solidFill>
            <a:prstDash val="lgDashDotDot"/>
            <a:miter lim="800000"/>
            <a:headEnd type="none" w="sm" len="sm"/>
            <a:tailEnd type="none" w="sm" len="sm"/>
          </a:ln>
        </p:spPr>
      </p:cxnSp>
      <p:sp>
        <p:nvSpPr>
          <p:cNvPr id="2924" name="Google Shape;2924;p328"/>
          <p:cNvSpPr/>
          <p:nvPr/>
        </p:nvSpPr>
        <p:spPr>
          <a:xfrm>
            <a:off x="7958985" y="1034166"/>
            <a:ext cx="954090" cy="2714228"/>
          </a:xfrm>
          <a:custGeom>
            <a:avLst/>
            <a:gdLst/>
            <a:ahLst/>
            <a:cxnLst/>
            <a:rect l="l" t="t" r="r" b="b"/>
            <a:pathLst>
              <a:path w="1140915" h="3245715" extrusionOk="0">
                <a:moveTo>
                  <a:pt x="1140916" y="1622858"/>
                </a:moveTo>
                <a:cubicBezTo>
                  <a:pt x="1140916" y="2519138"/>
                  <a:pt x="885513" y="3245716"/>
                  <a:pt x="570458" y="3245716"/>
                </a:cubicBezTo>
                <a:cubicBezTo>
                  <a:pt x="255403" y="3245716"/>
                  <a:pt x="0" y="2519138"/>
                  <a:pt x="0" y="1622858"/>
                </a:cubicBezTo>
                <a:cubicBezTo>
                  <a:pt x="0" y="726578"/>
                  <a:pt x="255403" y="0"/>
                  <a:pt x="570458" y="0"/>
                </a:cubicBezTo>
                <a:cubicBezTo>
                  <a:pt x="885514" y="0"/>
                  <a:pt x="1140916" y="726578"/>
                  <a:pt x="1140916" y="1622858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chemeClr val="bg1"/>
            </a:solidFill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5" name="Google Shape;2925;p328"/>
          <p:cNvSpPr/>
          <p:nvPr/>
        </p:nvSpPr>
        <p:spPr>
          <a:xfrm>
            <a:off x="7955622" y="1313544"/>
            <a:ext cx="761616" cy="2166734"/>
          </a:xfrm>
          <a:custGeom>
            <a:avLst/>
            <a:gdLst/>
            <a:ahLst/>
            <a:cxnLst/>
            <a:rect l="l" t="t" r="r" b="b"/>
            <a:pathLst>
              <a:path w="910752" h="2591013" extrusionOk="0">
                <a:moveTo>
                  <a:pt x="910753" y="1295507"/>
                </a:moveTo>
                <a:cubicBezTo>
                  <a:pt x="910753" y="2010996"/>
                  <a:pt x="706874" y="2591014"/>
                  <a:pt x="455376" y="2591014"/>
                </a:cubicBezTo>
                <a:cubicBezTo>
                  <a:pt x="203879" y="2591014"/>
                  <a:pt x="0" y="2010996"/>
                  <a:pt x="0" y="1295507"/>
                </a:cubicBezTo>
                <a:cubicBezTo>
                  <a:pt x="0" y="580018"/>
                  <a:pt x="203879" y="0"/>
                  <a:pt x="455376" y="0"/>
                </a:cubicBezTo>
                <a:cubicBezTo>
                  <a:pt x="706874" y="0"/>
                  <a:pt x="910753" y="580018"/>
                  <a:pt x="910753" y="1295507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bg1"/>
            </a:solidFill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6" name="Google Shape;2926;p328"/>
          <p:cNvSpPr/>
          <p:nvPr/>
        </p:nvSpPr>
        <p:spPr>
          <a:xfrm>
            <a:off x="7976671" y="1625738"/>
            <a:ext cx="542159" cy="1542345"/>
          </a:xfrm>
          <a:custGeom>
            <a:avLst/>
            <a:gdLst/>
            <a:ahLst/>
            <a:cxnLst/>
            <a:rect l="l" t="t" r="r" b="b"/>
            <a:pathLst>
              <a:path w="648321" h="1844360" extrusionOk="0">
                <a:moveTo>
                  <a:pt x="648267" y="921996"/>
                </a:moveTo>
                <a:cubicBezTo>
                  <a:pt x="648267" y="1431346"/>
                  <a:pt x="503107" y="1844176"/>
                  <a:pt x="324059" y="1844176"/>
                </a:cubicBezTo>
                <a:cubicBezTo>
                  <a:pt x="145012" y="1844176"/>
                  <a:pt x="-54" y="1431346"/>
                  <a:pt x="-54" y="921996"/>
                </a:cubicBezTo>
                <a:cubicBezTo>
                  <a:pt x="-54" y="412646"/>
                  <a:pt x="145107" y="-184"/>
                  <a:pt x="324059" y="-184"/>
                </a:cubicBezTo>
                <a:cubicBezTo>
                  <a:pt x="503011" y="-184"/>
                  <a:pt x="648267" y="412741"/>
                  <a:pt x="648267" y="921996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chemeClr val="bg1"/>
            </a:solidFill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7" name="Google Shape;2927;p328"/>
          <p:cNvSpPr/>
          <p:nvPr/>
        </p:nvSpPr>
        <p:spPr>
          <a:xfrm>
            <a:off x="8015391" y="1881836"/>
            <a:ext cx="357963" cy="1018890"/>
          </a:xfrm>
          <a:custGeom>
            <a:avLst/>
            <a:gdLst/>
            <a:ahLst/>
            <a:cxnLst/>
            <a:rect l="l" t="t" r="r" b="b"/>
            <a:pathLst>
              <a:path w="428057" h="1218404" extrusionOk="0">
                <a:moveTo>
                  <a:pt x="428004" y="609018"/>
                </a:moveTo>
                <a:cubicBezTo>
                  <a:pt x="428004" y="945317"/>
                  <a:pt x="332151" y="1218221"/>
                  <a:pt x="213928" y="1218221"/>
                </a:cubicBezTo>
                <a:cubicBezTo>
                  <a:pt x="95705" y="1218221"/>
                  <a:pt x="-54" y="945602"/>
                  <a:pt x="-54" y="609018"/>
                </a:cubicBezTo>
                <a:cubicBezTo>
                  <a:pt x="-54" y="272434"/>
                  <a:pt x="95705" y="-184"/>
                  <a:pt x="213928" y="-184"/>
                </a:cubicBezTo>
                <a:cubicBezTo>
                  <a:pt x="332151" y="-184"/>
                  <a:pt x="428004" y="272815"/>
                  <a:pt x="428004" y="60901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bg1"/>
            </a:solidFill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8" name="Google Shape;2928;p328"/>
          <p:cNvSpPr/>
          <p:nvPr/>
        </p:nvSpPr>
        <p:spPr>
          <a:xfrm>
            <a:off x="8061180" y="2171503"/>
            <a:ext cx="160315" cy="455953"/>
          </a:xfrm>
          <a:custGeom>
            <a:avLst/>
            <a:gdLst/>
            <a:ahLst/>
            <a:cxnLst/>
            <a:rect l="l" t="t" r="r" b="b"/>
            <a:pathLst>
              <a:path w="191707" h="545236" extrusionOk="0">
                <a:moveTo>
                  <a:pt x="191654" y="272339"/>
                </a:moveTo>
                <a:cubicBezTo>
                  <a:pt x="191654" y="423021"/>
                  <a:pt x="148724" y="545052"/>
                  <a:pt x="95800" y="545052"/>
                </a:cubicBezTo>
                <a:cubicBezTo>
                  <a:pt x="42876" y="545052"/>
                  <a:pt x="-54" y="423021"/>
                  <a:pt x="-54" y="272339"/>
                </a:cubicBezTo>
                <a:cubicBezTo>
                  <a:pt x="-54" y="121656"/>
                  <a:pt x="42876" y="-184"/>
                  <a:pt x="95800" y="-184"/>
                </a:cubicBezTo>
                <a:cubicBezTo>
                  <a:pt x="148724" y="-184"/>
                  <a:pt x="191654" y="121751"/>
                  <a:pt x="191654" y="272339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chemeClr val="bg1"/>
            </a:solidFill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9" name="Google Shape;2929;p328"/>
          <p:cNvSpPr/>
          <p:nvPr/>
        </p:nvSpPr>
        <p:spPr>
          <a:xfrm>
            <a:off x="4504700" y="3654858"/>
            <a:ext cx="769099" cy="769103"/>
          </a:xfrm>
          <a:custGeom>
            <a:avLst/>
            <a:gdLst/>
            <a:ahLst/>
            <a:cxnLst/>
            <a:rect l="l" t="t" r="r" b="b"/>
            <a:pathLst>
              <a:path w="919700" h="919705" extrusionOk="0">
                <a:moveTo>
                  <a:pt x="459891" y="-184"/>
                </a:moveTo>
                <a:cubicBezTo>
                  <a:pt x="205922" y="-241"/>
                  <a:pt x="3" y="205603"/>
                  <a:pt x="-54" y="459573"/>
                </a:cubicBezTo>
                <a:cubicBezTo>
                  <a:pt x="-111" y="713544"/>
                  <a:pt x="205732" y="919464"/>
                  <a:pt x="459701" y="919521"/>
                </a:cubicBezTo>
                <a:cubicBezTo>
                  <a:pt x="713670" y="919569"/>
                  <a:pt x="919589" y="713735"/>
                  <a:pt x="919647" y="459764"/>
                </a:cubicBezTo>
                <a:cubicBezTo>
                  <a:pt x="919647" y="459697"/>
                  <a:pt x="919647" y="459640"/>
                  <a:pt x="919647" y="459573"/>
                </a:cubicBezTo>
                <a:cubicBezTo>
                  <a:pt x="919589" y="205679"/>
                  <a:pt x="713785" y="-127"/>
                  <a:pt x="459891" y="-184"/>
                </a:cubicBezTo>
                <a:close/>
                <a:moveTo>
                  <a:pt x="459891" y="871832"/>
                </a:moveTo>
                <a:cubicBezTo>
                  <a:pt x="232213" y="871879"/>
                  <a:pt x="47597" y="687348"/>
                  <a:pt x="47540" y="459668"/>
                </a:cubicBezTo>
                <a:cubicBezTo>
                  <a:pt x="47483" y="231989"/>
                  <a:pt x="232023" y="47372"/>
                  <a:pt x="459701" y="47315"/>
                </a:cubicBezTo>
                <a:cubicBezTo>
                  <a:pt x="687380" y="47258"/>
                  <a:pt x="871996" y="231799"/>
                  <a:pt x="872053" y="459478"/>
                </a:cubicBezTo>
                <a:cubicBezTo>
                  <a:pt x="872053" y="459507"/>
                  <a:pt x="872053" y="459545"/>
                  <a:pt x="872053" y="459573"/>
                </a:cubicBezTo>
                <a:cubicBezTo>
                  <a:pt x="871786" y="687110"/>
                  <a:pt x="687428" y="871518"/>
                  <a:pt x="459891" y="871832"/>
                </a:cubicBez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0" name="Google Shape;2930;p328"/>
          <p:cNvSpPr/>
          <p:nvPr/>
        </p:nvSpPr>
        <p:spPr>
          <a:xfrm>
            <a:off x="6301633" y="2958421"/>
            <a:ext cx="769099" cy="769103"/>
          </a:xfrm>
          <a:custGeom>
            <a:avLst/>
            <a:gdLst/>
            <a:ahLst/>
            <a:cxnLst/>
            <a:rect l="l" t="t" r="r" b="b"/>
            <a:pathLst>
              <a:path w="919700" h="919705" extrusionOk="0">
                <a:moveTo>
                  <a:pt x="459797" y="-184"/>
                </a:moveTo>
                <a:cubicBezTo>
                  <a:pt x="205827" y="-184"/>
                  <a:pt x="-54" y="205698"/>
                  <a:pt x="-54" y="459668"/>
                </a:cubicBezTo>
                <a:cubicBezTo>
                  <a:pt x="-54" y="713639"/>
                  <a:pt x="205827" y="919521"/>
                  <a:pt x="459797" y="919521"/>
                </a:cubicBezTo>
                <a:cubicBezTo>
                  <a:pt x="713766" y="919521"/>
                  <a:pt x="919647" y="713639"/>
                  <a:pt x="919647" y="459668"/>
                </a:cubicBezTo>
                <a:cubicBezTo>
                  <a:pt x="919647" y="459640"/>
                  <a:pt x="919647" y="459602"/>
                  <a:pt x="919647" y="459573"/>
                </a:cubicBezTo>
                <a:cubicBezTo>
                  <a:pt x="919590" y="205641"/>
                  <a:pt x="713728" y="-184"/>
                  <a:pt x="459797" y="-184"/>
                </a:cubicBezTo>
                <a:close/>
                <a:moveTo>
                  <a:pt x="459797" y="871832"/>
                </a:moveTo>
                <a:cubicBezTo>
                  <a:pt x="232118" y="871832"/>
                  <a:pt x="47540" y="687253"/>
                  <a:pt x="47540" y="459573"/>
                </a:cubicBezTo>
                <a:cubicBezTo>
                  <a:pt x="47540" y="231894"/>
                  <a:pt x="232118" y="47315"/>
                  <a:pt x="459797" y="47315"/>
                </a:cubicBezTo>
                <a:cubicBezTo>
                  <a:pt x="687475" y="47315"/>
                  <a:pt x="872053" y="231894"/>
                  <a:pt x="872053" y="459573"/>
                </a:cubicBezTo>
                <a:cubicBezTo>
                  <a:pt x="871787" y="687149"/>
                  <a:pt x="687371" y="871565"/>
                  <a:pt x="459797" y="871832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1" name="Google Shape;2931;p328"/>
          <p:cNvSpPr/>
          <p:nvPr/>
        </p:nvSpPr>
        <p:spPr>
          <a:xfrm>
            <a:off x="7675098" y="2497137"/>
            <a:ext cx="335436" cy="317448"/>
          </a:xfrm>
          <a:custGeom>
            <a:avLst/>
            <a:gdLst/>
            <a:ahLst/>
            <a:cxnLst/>
            <a:rect l="l" t="t" r="r" b="b"/>
            <a:pathLst>
              <a:path w="401119" h="379609" extrusionOk="0">
                <a:moveTo>
                  <a:pt x="0" y="23321"/>
                </a:moveTo>
                <a:lnTo>
                  <a:pt x="401119" y="0"/>
                </a:lnTo>
                <a:lnTo>
                  <a:pt x="280041" y="379609"/>
                </a:lnTo>
                <a:lnTo>
                  <a:pt x="0" y="23321"/>
                </a:lnTo>
                <a:close/>
              </a:path>
            </a:pathLst>
          </a:custGeom>
          <a:solidFill>
            <a:srgbClr val="EAEAEA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2" name="Google Shape;2932;p328"/>
          <p:cNvSpPr/>
          <p:nvPr/>
        </p:nvSpPr>
        <p:spPr>
          <a:xfrm>
            <a:off x="3391920" y="4093835"/>
            <a:ext cx="1178880" cy="423158"/>
          </a:xfrm>
          <a:custGeom>
            <a:avLst/>
            <a:gdLst/>
            <a:ahLst/>
            <a:cxnLst/>
            <a:rect l="l" t="t" r="r" b="b"/>
            <a:pathLst>
              <a:path w="1156621" h="506019" extrusionOk="0">
                <a:moveTo>
                  <a:pt x="1156568" y="193238"/>
                </a:moveTo>
                <a:cubicBezTo>
                  <a:pt x="1117132" y="135354"/>
                  <a:pt x="1091536" y="69170"/>
                  <a:pt x="1081751" y="-184"/>
                </a:cubicBezTo>
                <a:cubicBezTo>
                  <a:pt x="726388" y="114041"/>
                  <a:pt x="365780" y="214912"/>
                  <a:pt x="-54" y="302418"/>
                </a:cubicBezTo>
                <a:cubicBezTo>
                  <a:pt x="23915" y="359093"/>
                  <a:pt x="36222" y="420023"/>
                  <a:pt x="36117" y="481562"/>
                </a:cubicBezTo>
                <a:cubicBezTo>
                  <a:pt x="36117" y="489653"/>
                  <a:pt x="36117" y="497744"/>
                  <a:pt x="35451" y="505835"/>
                </a:cubicBezTo>
                <a:cubicBezTo>
                  <a:pt x="412584" y="416672"/>
                  <a:pt x="786289" y="312479"/>
                  <a:pt x="1156568" y="193238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3" name="Google Shape;2933;p328"/>
          <p:cNvSpPr/>
          <p:nvPr/>
        </p:nvSpPr>
        <p:spPr>
          <a:xfrm>
            <a:off x="1518920" y="4499045"/>
            <a:ext cx="1205969" cy="301289"/>
          </a:xfrm>
          <a:custGeom>
            <a:avLst/>
            <a:gdLst/>
            <a:ahLst/>
            <a:cxnLst/>
            <a:rect l="l" t="t" r="r" b="b"/>
            <a:pathLst>
              <a:path w="1255711" h="360286" extrusionOk="0">
                <a:moveTo>
                  <a:pt x="20126" y="290519"/>
                </a:moveTo>
                <a:cubicBezTo>
                  <a:pt x="20117" y="313812"/>
                  <a:pt x="18375" y="337066"/>
                  <a:pt x="14891" y="360102"/>
                </a:cubicBezTo>
                <a:cubicBezTo>
                  <a:pt x="431174" y="324121"/>
                  <a:pt x="844763" y="270654"/>
                  <a:pt x="1255658" y="199710"/>
                </a:cubicBezTo>
                <a:cubicBezTo>
                  <a:pt x="1225113" y="137486"/>
                  <a:pt x="1209102" y="69132"/>
                  <a:pt x="1208826" y="-184"/>
                </a:cubicBezTo>
                <a:cubicBezTo>
                  <a:pt x="810943" y="68666"/>
                  <a:pt x="407986" y="120924"/>
                  <a:pt x="-54" y="156591"/>
                </a:cubicBezTo>
                <a:cubicBezTo>
                  <a:pt x="13234" y="199996"/>
                  <a:pt x="20040" y="245124"/>
                  <a:pt x="20126" y="290519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6" name="Google Shape;2936;p328"/>
          <p:cNvSpPr/>
          <p:nvPr/>
        </p:nvSpPr>
        <p:spPr>
          <a:xfrm>
            <a:off x="352756" y="4654503"/>
            <a:ext cx="480080" cy="145831"/>
          </a:xfrm>
          <a:custGeom>
            <a:avLst/>
            <a:gdLst/>
            <a:ahLst/>
            <a:cxnLst/>
            <a:rect l="l" t="t" r="r" b="b"/>
            <a:pathLst>
              <a:path w="663836" h="209223" extrusionOk="0">
                <a:moveTo>
                  <a:pt x="647506" y="84247"/>
                </a:moveTo>
                <a:cubicBezTo>
                  <a:pt x="647516" y="55920"/>
                  <a:pt x="650162" y="27659"/>
                  <a:pt x="655407" y="-184"/>
                </a:cubicBezTo>
                <a:cubicBezTo>
                  <a:pt x="531853" y="2929"/>
                  <a:pt x="408110" y="4547"/>
                  <a:pt x="284176" y="4671"/>
                </a:cubicBezTo>
                <a:cubicBezTo>
                  <a:pt x="188989" y="4671"/>
                  <a:pt x="94246" y="3719"/>
                  <a:pt x="-54" y="1815"/>
                </a:cubicBezTo>
                <a:lnTo>
                  <a:pt x="-54" y="206184"/>
                </a:lnTo>
                <a:cubicBezTo>
                  <a:pt x="94626" y="208021"/>
                  <a:pt x="189369" y="208972"/>
                  <a:pt x="284176" y="209039"/>
                </a:cubicBezTo>
                <a:cubicBezTo>
                  <a:pt x="410775" y="209039"/>
                  <a:pt x="537308" y="207421"/>
                  <a:pt x="663783" y="204185"/>
                </a:cubicBezTo>
                <a:cubicBezTo>
                  <a:pt x="653065" y="165100"/>
                  <a:pt x="647592" y="124769"/>
                  <a:pt x="647506" y="84247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2" name="Google Shape;2922;p328"/>
          <p:cNvSpPr/>
          <p:nvPr/>
        </p:nvSpPr>
        <p:spPr>
          <a:xfrm>
            <a:off x="796150" y="4343517"/>
            <a:ext cx="769099" cy="769103"/>
          </a:xfrm>
          <a:custGeom>
            <a:avLst/>
            <a:gdLst/>
            <a:ahLst/>
            <a:cxnLst/>
            <a:rect l="l" t="t" r="r" b="b"/>
            <a:pathLst>
              <a:path w="919700" h="919705" extrusionOk="0">
                <a:moveTo>
                  <a:pt x="459797" y="-184"/>
                </a:moveTo>
                <a:cubicBezTo>
                  <a:pt x="205827" y="-184"/>
                  <a:pt x="-54" y="205698"/>
                  <a:pt x="-54" y="459668"/>
                </a:cubicBezTo>
                <a:cubicBezTo>
                  <a:pt x="-54" y="713639"/>
                  <a:pt x="205827" y="919522"/>
                  <a:pt x="459797" y="919522"/>
                </a:cubicBezTo>
                <a:cubicBezTo>
                  <a:pt x="713766" y="919522"/>
                  <a:pt x="919647" y="713639"/>
                  <a:pt x="919647" y="459668"/>
                </a:cubicBezTo>
                <a:cubicBezTo>
                  <a:pt x="919704" y="205755"/>
                  <a:pt x="713899" y="-136"/>
                  <a:pt x="459987" y="-184"/>
                </a:cubicBezTo>
                <a:cubicBezTo>
                  <a:pt x="459920" y="-184"/>
                  <a:pt x="459863" y="-184"/>
                  <a:pt x="459797" y="-184"/>
                </a:cubicBezTo>
                <a:close/>
                <a:moveTo>
                  <a:pt x="459797" y="871832"/>
                </a:moveTo>
                <a:cubicBezTo>
                  <a:pt x="232118" y="871832"/>
                  <a:pt x="47540" y="687254"/>
                  <a:pt x="47540" y="459574"/>
                </a:cubicBezTo>
                <a:cubicBezTo>
                  <a:pt x="47540" y="231894"/>
                  <a:pt x="232118" y="47315"/>
                  <a:pt x="459797" y="47315"/>
                </a:cubicBezTo>
                <a:cubicBezTo>
                  <a:pt x="687475" y="47315"/>
                  <a:pt x="872053" y="231894"/>
                  <a:pt x="872053" y="459574"/>
                </a:cubicBezTo>
                <a:cubicBezTo>
                  <a:pt x="872053" y="459602"/>
                  <a:pt x="872053" y="459640"/>
                  <a:pt x="872053" y="459668"/>
                </a:cubicBezTo>
                <a:cubicBezTo>
                  <a:pt x="871787" y="687225"/>
                  <a:pt x="687352" y="871623"/>
                  <a:pt x="459797" y="871832"/>
                </a:cubicBezTo>
                <a:close/>
              </a:path>
            </a:pathLst>
          </a:custGeom>
          <a:solidFill>
            <a:srgbClr val="00206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7" name="Google Shape;2937;p328"/>
          <p:cNvSpPr/>
          <p:nvPr/>
        </p:nvSpPr>
        <p:spPr>
          <a:xfrm>
            <a:off x="2648003" y="4113132"/>
            <a:ext cx="769099" cy="769103"/>
          </a:xfrm>
          <a:custGeom>
            <a:avLst/>
            <a:gdLst/>
            <a:ahLst/>
            <a:cxnLst/>
            <a:rect l="l" t="t" r="r" b="b"/>
            <a:pathLst>
              <a:path w="919700" h="919705" extrusionOk="0">
                <a:moveTo>
                  <a:pt x="459892" y="-184"/>
                </a:moveTo>
                <a:cubicBezTo>
                  <a:pt x="205922" y="-241"/>
                  <a:pt x="4" y="205603"/>
                  <a:pt x="-54" y="459574"/>
                </a:cubicBezTo>
                <a:cubicBezTo>
                  <a:pt x="-111" y="713544"/>
                  <a:pt x="205732" y="919464"/>
                  <a:pt x="459702" y="919521"/>
                </a:cubicBezTo>
                <a:cubicBezTo>
                  <a:pt x="713671" y="919569"/>
                  <a:pt x="919590" y="713735"/>
                  <a:pt x="919647" y="459764"/>
                </a:cubicBezTo>
                <a:cubicBezTo>
                  <a:pt x="919647" y="459735"/>
                  <a:pt x="919647" y="459697"/>
                  <a:pt x="919647" y="459668"/>
                </a:cubicBezTo>
                <a:cubicBezTo>
                  <a:pt x="919647" y="205736"/>
                  <a:pt x="713823" y="-136"/>
                  <a:pt x="459892" y="-184"/>
                </a:cubicBezTo>
                <a:close/>
                <a:moveTo>
                  <a:pt x="459892" y="871832"/>
                </a:moveTo>
                <a:cubicBezTo>
                  <a:pt x="232213" y="871889"/>
                  <a:pt x="47597" y="687348"/>
                  <a:pt x="47540" y="459668"/>
                </a:cubicBezTo>
                <a:cubicBezTo>
                  <a:pt x="47483" y="231989"/>
                  <a:pt x="232023" y="47372"/>
                  <a:pt x="459702" y="47315"/>
                </a:cubicBezTo>
                <a:cubicBezTo>
                  <a:pt x="687380" y="47267"/>
                  <a:pt x="871996" y="231799"/>
                  <a:pt x="872053" y="459478"/>
                </a:cubicBezTo>
                <a:cubicBezTo>
                  <a:pt x="872053" y="459545"/>
                  <a:pt x="872053" y="459602"/>
                  <a:pt x="872053" y="459668"/>
                </a:cubicBezTo>
                <a:cubicBezTo>
                  <a:pt x="871996" y="687339"/>
                  <a:pt x="687561" y="871946"/>
                  <a:pt x="459892" y="87221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38" name="Google Shape;2938;p328"/>
          <p:cNvGrpSpPr/>
          <p:nvPr/>
        </p:nvGrpSpPr>
        <p:grpSpPr>
          <a:xfrm>
            <a:off x="317884" y="2390815"/>
            <a:ext cx="1688738" cy="1318152"/>
            <a:chOff x="15605181" y="4834146"/>
            <a:chExt cx="4503301" cy="1528692"/>
          </a:xfrm>
        </p:grpSpPr>
        <p:sp>
          <p:nvSpPr>
            <p:cNvPr id="2939" name="Google Shape;2939;p328"/>
            <p:cNvSpPr txBox="1"/>
            <p:nvPr/>
          </p:nvSpPr>
          <p:spPr>
            <a:xfrm>
              <a:off x="15667784" y="5479457"/>
              <a:ext cx="4428000" cy="8833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215900" marR="0" lvl="0" indent="-209550" algn="l" rtl="0"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ts val="900"/>
                <a:buFont typeface="Wingdings" panose="05000000000000000000" pitchFamily="2" charset="2"/>
                <a:buChar char="ü"/>
              </a:pPr>
              <a:r>
                <a:rPr lang="en-GB" sz="900">
                  <a:solidFill>
                    <a:srgbClr val="282E36"/>
                  </a:solidFill>
                  <a:latin typeface="Arial" panose="020B0604020202020204" pitchFamily="34" charset="0"/>
                  <a:ea typeface="Verdana"/>
                  <a:cs typeface="Arial" panose="020B0604020202020204" pitchFamily="34" charset="0"/>
                  <a:sym typeface="Verdana"/>
                </a:rPr>
                <a:t>Implementation team</a:t>
              </a:r>
              <a:endParaRPr sz="11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15900" marR="0" lvl="0" indent="-209550" algn="l" rtl="0"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ts val="900"/>
                <a:buFont typeface="Wingdings" panose="05000000000000000000" pitchFamily="2" charset="2"/>
                <a:buChar char="ü"/>
              </a:pPr>
              <a:r>
                <a:rPr lang="en-GB" sz="900">
                  <a:solidFill>
                    <a:srgbClr val="282E36"/>
                  </a:solidFill>
                  <a:latin typeface="Arial" panose="020B0604020202020204" pitchFamily="34" charset="0"/>
                  <a:ea typeface="Verdana"/>
                  <a:cs typeface="Arial" panose="020B0604020202020204" pitchFamily="34" charset="0"/>
                  <a:sym typeface="Verdana"/>
                </a:rPr>
                <a:t>EHR system to support automated processes</a:t>
              </a:r>
              <a:endParaRPr sz="11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15900" marR="0" lvl="0" indent="-209550" algn="l" rtl="0"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ts val="900"/>
                <a:buFont typeface="Wingdings" panose="05000000000000000000" pitchFamily="2" charset="2"/>
                <a:buChar char="ü"/>
              </a:pPr>
              <a:r>
                <a:rPr lang="en-GB" sz="900">
                  <a:solidFill>
                    <a:srgbClr val="282E36"/>
                  </a:solidFill>
                  <a:latin typeface="Arial" panose="020B0604020202020204" pitchFamily="34" charset="0"/>
                  <a:ea typeface="Verdana"/>
                  <a:cs typeface="Arial" panose="020B0604020202020204" pitchFamily="34" charset="0"/>
                  <a:sym typeface="Verdana"/>
                </a:rPr>
                <a:t>Capacity for patient assessment</a:t>
              </a:r>
              <a:endParaRPr sz="1100">
                <a:solidFill>
                  <a:schemeClr val="dk2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  <a:sym typeface="Verdana"/>
              </a:endParaRPr>
            </a:p>
          </p:txBody>
        </p:sp>
        <p:sp>
          <p:nvSpPr>
            <p:cNvPr id="2940" name="Google Shape;2940;p328"/>
            <p:cNvSpPr/>
            <p:nvPr/>
          </p:nvSpPr>
          <p:spPr>
            <a:xfrm>
              <a:off x="15605181" y="4834146"/>
              <a:ext cx="4503301" cy="5622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>
                  <a:solidFill>
                    <a:srgbClr val="0070C0"/>
                  </a:solidFill>
                  <a:latin typeface="Arial" panose="020B0604020202020204" pitchFamily="34" charset="0"/>
                  <a:ea typeface="Roboto Medium"/>
                  <a:cs typeface="Arial" panose="020B0604020202020204" pitchFamily="34" charset="0"/>
                  <a:sym typeface="Roboto Medium"/>
                </a:rPr>
                <a:t>Infrastructure &amp; Resources</a:t>
              </a:r>
              <a:endParaRPr sz="2000" b="1">
                <a:solidFill>
                  <a:srgbClr val="0070C0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endParaRPr>
            </a:p>
          </p:txBody>
        </p:sp>
      </p:grpSp>
      <p:grpSp>
        <p:nvGrpSpPr>
          <p:cNvPr id="2941" name="Google Shape;2941;p328"/>
          <p:cNvGrpSpPr/>
          <p:nvPr/>
        </p:nvGrpSpPr>
        <p:grpSpPr>
          <a:xfrm>
            <a:off x="2179911" y="1790978"/>
            <a:ext cx="1716552" cy="1702424"/>
            <a:chOff x="15707325" y="4609289"/>
            <a:chExt cx="3912370" cy="4539798"/>
          </a:xfrm>
        </p:grpSpPr>
        <p:sp>
          <p:nvSpPr>
            <p:cNvPr id="2942" name="Google Shape;2942;p328"/>
            <p:cNvSpPr txBox="1"/>
            <p:nvPr/>
          </p:nvSpPr>
          <p:spPr>
            <a:xfrm>
              <a:off x="15707325" y="5640513"/>
              <a:ext cx="3912370" cy="35085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177800" marR="0" lvl="0" indent="-171450" algn="l" rtl="0"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900"/>
                <a:buFont typeface="Wingdings" panose="05000000000000000000" pitchFamily="2" charset="2"/>
                <a:buChar char="ü"/>
              </a:pPr>
              <a:r>
                <a:rPr lang="en-GB" sz="900">
                  <a:solidFill>
                    <a:srgbClr val="282E36"/>
                  </a:solidFill>
                  <a:latin typeface="Arial" panose="020B0604020202020204" pitchFamily="34" charset="0"/>
                  <a:ea typeface="Verdana"/>
                  <a:cs typeface="Arial" panose="020B0604020202020204" pitchFamily="34" charset="0"/>
                  <a:sym typeface="Verdana"/>
                </a:rPr>
                <a:t>Patient identification</a:t>
              </a:r>
              <a:endParaRPr sz="11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7800" marR="0" lvl="0" indent="-171450" algn="l" rtl="0"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900"/>
                <a:buFont typeface="Wingdings" panose="05000000000000000000" pitchFamily="2" charset="2"/>
                <a:buChar char="ü"/>
              </a:pPr>
              <a:r>
                <a:rPr lang="en-GB" sz="900">
                  <a:solidFill>
                    <a:srgbClr val="282E36"/>
                  </a:solidFill>
                  <a:latin typeface="Arial" panose="020B0604020202020204" pitchFamily="34" charset="0"/>
                  <a:ea typeface="Verdana"/>
                  <a:cs typeface="Arial" panose="020B0604020202020204" pitchFamily="34" charset="0"/>
                  <a:sym typeface="Verdana"/>
                </a:rPr>
                <a:t>Patient assessments and questionnaires</a:t>
              </a:r>
              <a:endParaRPr sz="11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7800" marR="0" lvl="0" indent="-171450" algn="l" rtl="0"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900"/>
                <a:buFont typeface="Wingdings" panose="05000000000000000000" pitchFamily="2" charset="2"/>
                <a:buChar char="ü"/>
              </a:pPr>
              <a:r>
                <a:rPr lang="en-GB" sz="900">
                  <a:solidFill>
                    <a:srgbClr val="282E36"/>
                  </a:solidFill>
                  <a:latin typeface="Arial" panose="020B0604020202020204" pitchFamily="34" charset="0"/>
                  <a:ea typeface="Verdana"/>
                  <a:cs typeface="Arial" panose="020B0604020202020204" pitchFamily="34" charset="0"/>
                  <a:sym typeface="Verdana"/>
                </a:rPr>
                <a:t>Management interventions, aided by decision-support guidance</a:t>
              </a:r>
              <a:endParaRPr sz="11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7800" marR="0" lvl="0" indent="-171450" algn="l" rtl="0"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900"/>
                <a:buFont typeface="Wingdings" panose="05000000000000000000" pitchFamily="2" charset="2"/>
                <a:buChar char="ü"/>
              </a:pPr>
              <a:r>
                <a:rPr lang="en-GB" sz="900">
                  <a:solidFill>
                    <a:srgbClr val="282E36"/>
                  </a:solidFill>
                  <a:latin typeface="Arial" panose="020B0604020202020204" pitchFamily="34" charset="0"/>
                  <a:ea typeface="Verdana"/>
                  <a:cs typeface="Arial" panose="020B0604020202020204" pitchFamily="34" charset="0"/>
                  <a:sym typeface="Verdana"/>
                </a:rPr>
                <a:t>3-monthly review until disease controlled. Annually thereafter</a:t>
              </a:r>
              <a:endParaRPr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43" name="Google Shape;2943;p328"/>
            <p:cNvSpPr/>
            <p:nvPr/>
          </p:nvSpPr>
          <p:spPr>
            <a:xfrm>
              <a:off x="15764050" y="4609289"/>
              <a:ext cx="3704878" cy="73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>
                  <a:solidFill>
                    <a:schemeClr val="accent2"/>
                  </a:solidFill>
                  <a:latin typeface="Arial" panose="020B0604020202020204" pitchFamily="34" charset="0"/>
                  <a:ea typeface="Roboto Medium"/>
                  <a:cs typeface="Arial" panose="020B0604020202020204" pitchFamily="34" charset="0"/>
                  <a:sym typeface="Roboto Medium"/>
                </a:rPr>
                <a:t>Clinical Activity</a:t>
              </a:r>
              <a:endParaRPr sz="2000" b="1">
                <a:solidFill>
                  <a:schemeClr val="accent2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endParaRPr>
            </a:p>
          </p:txBody>
        </p:sp>
      </p:grpSp>
      <p:grpSp>
        <p:nvGrpSpPr>
          <p:cNvPr id="2944" name="Google Shape;2944;p328"/>
          <p:cNvGrpSpPr/>
          <p:nvPr/>
        </p:nvGrpSpPr>
        <p:grpSpPr>
          <a:xfrm>
            <a:off x="4024557" y="1371021"/>
            <a:ext cx="1681875" cy="1185477"/>
            <a:chOff x="15134175" y="2571756"/>
            <a:chExt cx="4484999" cy="3161275"/>
          </a:xfrm>
        </p:grpSpPr>
        <p:sp>
          <p:nvSpPr>
            <p:cNvPr id="2945" name="Google Shape;2945;p328"/>
            <p:cNvSpPr txBox="1"/>
            <p:nvPr/>
          </p:nvSpPr>
          <p:spPr>
            <a:xfrm>
              <a:off x="15407039" y="3701432"/>
              <a:ext cx="4056460" cy="2031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254000" marR="0" lvl="0" indent="-247650" algn="l" rtl="0"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900"/>
                <a:buFont typeface="Wingdings" panose="05000000000000000000" pitchFamily="2" charset="2"/>
                <a:buChar char="ü"/>
              </a:pPr>
              <a:r>
                <a:rPr lang="en-GB" sz="900">
                  <a:solidFill>
                    <a:srgbClr val="282E36"/>
                  </a:solidFill>
                  <a:latin typeface="Arial" panose="020B0604020202020204" pitchFamily="34" charset="0"/>
                  <a:ea typeface="Verdana"/>
                  <a:cs typeface="Arial" panose="020B0604020202020204" pitchFamily="34" charset="0"/>
                  <a:sym typeface="Verdana"/>
                </a:rPr>
                <a:t>Annual data extraction &amp; analysis</a:t>
              </a:r>
              <a:endParaRPr sz="11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54000" marR="0" lvl="0" indent="-247650" algn="l" rtl="0"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900"/>
                <a:buFont typeface="Wingdings" panose="05000000000000000000" pitchFamily="2" charset="2"/>
                <a:buChar char="ü"/>
              </a:pPr>
              <a:r>
                <a:rPr lang="en-GB" sz="900">
                  <a:solidFill>
                    <a:srgbClr val="282E36"/>
                  </a:solidFill>
                  <a:latin typeface="Arial" panose="020B0604020202020204" pitchFamily="34" charset="0"/>
                  <a:ea typeface="Verdana"/>
                  <a:cs typeface="Arial" panose="020B0604020202020204" pitchFamily="34" charset="0"/>
                  <a:sym typeface="Verdana"/>
                </a:rPr>
                <a:t>Present this data as healthcare system status reports</a:t>
              </a:r>
              <a:endParaRPr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46" name="Google Shape;2946;p328"/>
            <p:cNvSpPr/>
            <p:nvPr/>
          </p:nvSpPr>
          <p:spPr>
            <a:xfrm>
              <a:off x="15134175" y="2571756"/>
              <a:ext cx="4484999" cy="738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>
                  <a:solidFill>
                    <a:schemeClr val="accent3"/>
                  </a:solidFill>
                  <a:latin typeface="Arial" panose="020B0604020202020204" pitchFamily="34" charset="0"/>
                  <a:ea typeface="Roboto Medium"/>
                  <a:cs typeface="Arial" panose="020B0604020202020204" pitchFamily="34" charset="0"/>
                  <a:sym typeface="Roboto Medium"/>
                </a:rPr>
                <a:t>Data Analysis</a:t>
              </a:r>
              <a:endParaRPr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47" name="Google Shape;2947;p328"/>
          <p:cNvGrpSpPr/>
          <p:nvPr/>
        </p:nvGrpSpPr>
        <p:grpSpPr>
          <a:xfrm>
            <a:off x="5834069" y="864989"/>
            <a:ext cx="1660500" cy="1158244"/>
            <a:chOff x="15183529" y="3389903"/>
            <a:chExt cx="4428000" cy="3088651"/>
          </a:xfrm>
        </p:grpSpPr>
        <p:sp>
          <p:nvSpPr>
            <p:cNvPr id="2948" name="Google Shape;2948;p328"/>
            <p:cNvSpPr txBox="1"/>
            <p:nvPr/>
          </p:nvSpPr>
          <p:spPr>
            <a:xfrm>
              <a:off x="15332889" y="4816554"/>
              <a:ext cx="4110621" cy="166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254000" marR="0" lvl="0" indent="-247650" algn="l" rtl="0">
                <a:spcBef>
                  <a:spcPts val="0"/>
                </a:spcBef>
                <a:spcAft>
                  <a:spcPts val="0"/>
                </a:spcAft>
                <a:buClr>
                  <a:schemeClr val="accent5"/>
                </a:buClr>
                <a:buSzPts val="900"/>
                <a:buFont typeface="Wingdings" panose="05000000000000000000" pitchFamily="2" charset="2"/>
                <a:buChar char="ü"/>
              </a:pPr>
              <a:r>
                <a:rPr lang="en-GB" sz="900">
                  <a:solidFill>
                    <a:srgbClr val="282E36"/>
                  </a:solidFill>
                  <a:latin typeface="Arial" panose="020B0604020202020204" pitchFamily="34" charset="0"/>
                  <a:ea typeface="Verdana"/>
                  <a:cs typeface="Arial" panose="020B0604020202020204" pitchFamily="34" charset="0"/>
                  <a:sym typeface="Verdana"/>
                </a:rPr>
                <a:t>Share anonymized, de-identified EHR data</a:t>
              </a:r>
              <a:endParaRPr sz="11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54000" marR="0" lvl="0" indent="-247650" algn="l" rtl="0">
                <a:spcBef>
                  <a:spcPts val="0"/>
                </a:spcBef>
                <a:spcAft>
                  <a:spcPts val="0"/>
                </a:spcAft>
                <a:buClr>
                  <a:schemeClr val="accent5"/>
                </a:buClr>
                <a:buSzPts val="900"/>
                <a:buFont typeface="Wingdings" panose="05000000000000000000" pitchFamily="2" charset="2"/>
                <a:buChar char="ü"/>
              </a:pPr>
              <a:r>
                <a:rPr lang="en-GB" sz="900">
                  <a:solidFill>
                    <a:srgbClr val="282E36"/>
                  </a:solidFill>
                  <a:latin typeface="Arial" panose="020B0604020202020204" pitchFamily="34" charset="0"/>
                  <a:ea typeface="Verdana"/>
                  <a:cs typeface="Arial" panose="020B0604020202020204" pitchFamily="34" charset="0"/>
                  <a:sym typeface="Verdana"/>
                </a:rPr>
                <a:t>Provide feedback on CONQUEST</a:t>
              </a:r>
              <a:endParaRPr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49" name="Google Shape;2949;p328"/>
            <p:cNvSpPr/>
            <p:nvPr/>
          </p:nvSpPr>
          <p:spPr>
            <a:xfrm>
              <a:off x="15183529" y="3389903"/>
              <a:ext cx="4428000" cy="129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>
                  <a:solidFill>
                    <a:schemeClr val="accent5"/>
                  </a:solidFill>
                  <a:latin typeface="Arial" panose="020B0604020202020204" pitchFamily="34" charset="0"/>
                  <a:ea typeface="Roboto Medium"/>
                  <a:cs typeface="Arial" panose="020B0604020202020204" pitchFamily="34" charset="0"/>
                  <a:sym typeface="Roboto Medium"/>
                </a:rPr>
                <a:t>Information </a:t>
              </a: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>
                  <a:solidFill>
                    <a:schemeClr val="accent5"/>
                  </a:solidFill>
                  <a:latin typeface="Arial" panose="020B0604020202020204" pitchFamily="34" charset="0"/>
                  <a:ea typeface="Roboto Medium"/>
                  <a:cs typeface="Arial" panose="020B0604020202020204" pitchFamily="34" charset="0"/>
                  <a:sym typeface="Roboto Medium"/>
                </a:rPr>
                <a:t>&amp; Data Sharing</a:t>
              </a:r>
              <a:endParaRPr sz="2000" b="1">
                <a:solidFill>
                  <a:schemeClr val="accent5"/>
                </a:solidFill>
                <a:latin typeface="Arial" panose="020B0604020202020204" pitchFamily="34" charset="0"/>
                <a:ea typeface="Roboto Medium"/>
                <a:cs typeface="Arial" panose="020B0604020202020204" pitchFamily="34" charset="0"/>
                <a:sym typeface="Roboto Medium"/>
              </a:endParaRPr>
            </a:p>
          </p:txBody>
        </p:sp>
      </p:grpSp>
      <p:pic>
        <p:nvPicPr>
          <p:cNvPr id="2950" name="Google Shape;2950;p328"/>
          <p:cNvPicPr preferRelativeResize="0"/>
          <p:nvPr/>
        </p:nvPicPr>
        <p:blipFill rotWithShape="1">
          <a:blip r:embed="rId3">
            <a:alphaModFix/>
          </a:blip>
          <a:srcRect t="34907" b="34525"/>
          <a:stretch/>
        </p:blipFill>
        <p:spPr>
          <a:xfrm>
            <a:off x="7634051" y="555083"/>
            <a:ext cx="1551480" cy="42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4" name="Google Shape;2954;p3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6541" y="4523536"/>
            <a:ext cx="512266" cy="407763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955" name="Google Shape;2955;p3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09688" y="4268417"/>
            <a:ext cx="459000" cy="459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956" name="Google Shape;2956;p328"/>
          <p:cNvPicPr preferRelativeResize="0"/>
          <p:nvPr/>
        </p:nvPicPr>
        <p:blipFill rotWithShape="1">
          <a:blip r:embed="rId6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672331" y="3836503"/>
            <a:ext cx="430279" cy="405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7" name="Google Shape;2957;p328"/>
          <p:cNvPicPr preferRelativeResize="0"/>
          <p:nvPr/>
        </p:nvPicPr>
        <p:blipFill rotWithShape="1">
          <a:blip r:embed="rId7">
            <a:alphaModFix/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479686" y="3131233"/>
            <a:ext cx="423128" cy="423477"/>
          </a:xfrm>
          <a:prstGeom prst="rect">
            <a:avLst/>
          </a:prstGeom>
          <a:noFill/>
          <a:ln>
            <a:noFill/>
          </a:ln>
        </p:spPr>
      </p:pic>
      <p:sp>
        <p:nvSpPr>
          <p:cNvPr id="2958" name="Google Shape;2958;p328"/>
          <p:cNvSpPr/>
          <p:nvPr/>
        </p:nvSpPr>
        <p:spPr>
          <a:xfrm>
            <a:off x="0" y="0"/>
            <a:ext cx="9144000" cy="4947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9" name="Google Shape;2959;p328"/>
          <p:cNvSpPr txBox="1"/>
          <p:nvPr/>
        </p:nvSpPr>
        <p:spPr>
          <a:xfrm>
            <a:off x="120052" y="105006"/>
            <a:ext cx="80964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>
                <a:solidFill>
                  <a:schemeClr val="lt1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Summary of Minimum Requirements for CONQUEST Program Delivery</a:t>
            </a:r>
            <a:endParaRPr sz="1400" b="1">
              <a:solidFill>
                <a:schemeClr val="lt1"/>
              </a:solidFill>
              <a:latin typeface="Arial" panose="020B0604020202020204" pitchFamily="34" charset="0"/>
              <a:ea typeface="Poppins"/>
              <a:cs typeface="Arial" panose="020B0604020202020204" pitchFamily="34" charset="0"/>
              <a:sym typeface="Poppi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6" name="Google Shape;3186;p339"/>
          <p:cNvSpPr txBox="1"/>
          <p:nvPr/>
        </p:nvSpPr>
        <p:spPr>
          <a:xfrm>
            <a:off x="5489844" y="614621"/>
            <a:ext cx="1990666" cy="700200"/>
          </a:xfrm>
          <a:prstGeom prst="rect">
            <a:avLst/>
          </a:prstGeom>
          <a:solidFill>
            <a:srgbClr val="BFE4FF"/>
          </a:solidFill>
          <a:ln w="2857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</a:pPr>
            <a:endParaRPr sz="11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100"/>
              <a:buFont typeface="Arial"/>
              <a:buNone/>
            </a:pPr>
            <a:r>
              <a:rPr lang="en-GB" sz="1100" b="1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Modifiable high-risk COPD patients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8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7" name="Google Shape;3187;p339"/>
          <p:cNvSpPr txBox="1"/>
          <p:nvPr/>
        </p:nvSpPr>
        <p:spPr>
          <a:xfrm>
            <a:off x="1403319" y="591910"/>
            <a:ext cx="1990666" cy="761717"/>
          </a:xfrm>
          <a:prstGeom prst="rect">
            <a:avLst/>
          </a:prstGeom>
          <a:solidFill>
            <a:srgbClr val="BFE4FF"/>
          </a:solidFill>
          <a:ln w="2857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100"/>
              <a:buFont typeface="Arial"/>
              <a:buNone/>
            </a:pPr>
            <a:endParaRPr lang="en-GB" sz="600" b="1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100"/>
              <a:buFont typeface="Arial"/>
              <a:buNone/>
            </a:pPr>
            <a:r>
              <a:rPr lang="en-GB" sz="1100" b="1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Undiagnosed patients with potential modifiable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100"/>
              <a:buFont typeface="Arial"/>
              <a:buNone/>
            </a:pPr>
            <a:r>
              <a:rPr lang="en-GB" sz="1100" b="1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high-risk COPD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100"/>
              <a:buFont typeface="Arial"/>
              <a:buNone/>
            </a:pPr>
            <a:endParaRPr sz="600"/>
          </a:p>
        </p:txBody>
      </p:sp>
      <p:sp>
        <p:nvSpPr>
          <p:cNvPr id="3188" name="Google Shape;3188;p339"/>
          <p:cNvSpPr txBox="1"/>
          <p:nvPr/>
        </p:nvSpPr>
        <p:spPr>
          <a:xfrm>
            <a:off x="3763314" y="730369"/>
            <a:ext cx="1357200" cy="484800"/>
          </a:xfrm>
          <a:prstGeom prst="rect">
            <a:avLst/>
          </a:prstGeom>
          <a:solidFill>
            <a:srgbClr val="F9F2D0"/>
          </a:solidFill>
          <a:ln w="28575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215900" marR="0" lvl="0" indent="-209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900"/>
              <a:buFont typeface="Arial"/>
              <a:buChar char="•"/>
            </a:pPr>
            <a:r>
              <a:rPr lang="en-GB" sz="9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EHR identification</a:t>
            </a:r>
            <a:endParaRPr sz="8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15900" marR="0" lvl="0" indent="-209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900"/>
              <a:buFont typeface="Arial"/>
              <a:buChar char="•"/>
            </a:pPr>
            <a:r>
              <a:rPr lang="en-GB" sz="9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Opportunistic identification</a:t>
            </a:r>
            <a:endParaRPr sz="1100"/>
          </a:p>
        </p:txBody>
      </p:sp>
      <p:sp>
        <p:nvSpPr>
          <p:cNvPr id="3189" name="Google Shape;3189;p339"/>
          <p:cNvSpPr txBox="1"/>
          <p:nvPr/>
        </p:nvSpPr>
        <p:spPr>
          <a:xfrm>
            <a:off x="1393974" y="1788200"/>
            <a:ext cx="2000005" cy="253885"/>
          </a:xfrm>
          <a:prstGeom prst="rect">
            <a:avLst/>
          </a:prstGeom>
          <a:solidFill>
            <a:srgbClr val="BFE4FF"/>
          </a:solidFill>
          <a:ln w="2857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Diagnostic assessment</a:t>
            </a:r>
            <a:endParaRPr sz="12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0" name="Google Shape;3190;p339"/>
          <p:cNvSpPr txBox="1"/>
          <p:nvPr/>
        </p:nvSpPr>
        <p:spPr>
          <a:xfrm>
            <a:off x="1393975" y="2935058"/>
            <a:ext cx="6086535" cy="484718"/>
          </a:xfrm>
          <a:prstGeom prst="rect">
            <a:avLst/>
          </a:prstGeom>
          <a:solidFill>
            <a:srgbClr val="BFE4FF"/>
          </a:solidFill>
          <a:ln w="2857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7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400"/>
              <a:buFont typeface="Arial"/>
              <a:buNone/>
            </a:pPr>
            <a:r>
              <a:rPr lang="en-GB" sz="12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Assessment of disease and quantification of future risk</a:t>
            </a:r>
            <a:endParaRPr sz="12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7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1" name="Google Shape;3191;p339"/>
          <p:cNvSpPr txBox="1"/>
          <p:nvPr/>
        </p:nvSpPr>
        <p:spPr>
          <a:xfrm>
            <a:off x="8087515" y="758630"/>
            <a:ext cx="5850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QS 1</a:t>
            </a:r>
            <a:endParaRPr sz="1400" b="1" i="0" u="none" strike="noStrike" cap="non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2" name="Google Shape;3192;p339"/>
          <p:cNvSpPr txBox="1"/>
          <p:nvPr/>
        </p:nvSpPr>
        <p:spPr>
          <a:xfrm>
            <a:off x="8087515" y="3018955"/>
            <a:ext cx="5703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QS 2</a:t>
            </a:r>
            <a:endParaRPr sz="1400" b="1" i="0" u="none" strike="noStrike" cap="non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3" name="Google Shape;3193;p339"/>
          <p:cNvSpPr txBox="1"/>
          <p:nvPr/>
        </p:nvSpPr>
        <p:spPr>
          <a:xfrm>
            <a:off x="8072511" y="3818895"/>
            <a:ext cx="5703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QS 3</a:t>
            </a:r>
            <a:endParaRPr sz="1400" b="1" i="0" u="none" strike="noStrike" cap="non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4" name="Google Shape;3194;p339"/>
          <p:cNvSpPr txBox="1"/>
          <p:nvPr/>
        </p:nvSpPr>
        <p:spPr>
          <a:xfrm>
            <a:off x="1393976" y="3703479"/>
            <a:ext cx="6086535" cy="484718"/>
          </a:xfrm>
          <a:prstGeom prst="rect">
            <a:avLst/>
          </a:prstGeom>
          <a:solidFill>
            <a:srgbClr val="BFE4FF"/>
          </a:solidFill>
          <a:ln w="2857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7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400"/>
              <a:buFont typeface="Arial"/>
              <a:buNone/>
            </a:pPr>
            <a:r>
              <a:rPr lang="en-GB" sz="12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Non-pharmacological and pharmacological Intervention</a:t>
            </a:r>
            <a:endParaRPr sz="12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7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5" name="Google Shape;3195;p339"/>
          <p:cNvSpPr txBox="1"/>
          <p:nvPr/>
        </p:nvSpPr>
        <p:spPr>
          <a:xfrm>
            <a:off x="8087515" y="4574743"/>
            <a:ext cx="5703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QS 4</a:t>
            </a:r>
            <a:endParaRPr sz="1400" b="1" i="0" u="none" strike="noStrike" cap="non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6" name="Google Shape;3196;p339"/>
          <p:cNvSpPr txBox="1"/>
          <p:nvPr/>
        </p:nvSpPr>
        <p:spPr>
          <a:xfrm>
            <a:off x="1393977" y="4474734"/>
            <a:ext cx="6086535" cy="484718"/>
          </a:xfrm>
          <a:prstGeom prst="rect">
            <a:avLst/>
          </a:prstGeom>
          <a:solidFill>
            <a:srgbClr val="BFE4FF"/>
          </a:solidFill>
          <a:ln w="2857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7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400"/>
              <a:buFont typeface="Arial"/>
              <a:buNone/>
            </a:pPr>
            <a:r>
              <a:rPr lang="en-GB" sz="12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Appropriate follow-up </a:t>
            </a:r>
            <a:endParaRPr sz="105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7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97" name="Google Shape;3197;p339"/>
          <p:cNvCxnSpPr>
            <a:cxnSpLocks/>
            <a:stCxn id="3186" idx="2"/>
          </p:cNvCxnSpPr>
          <p:nvPr/>
        </p:nvCxnSpPr>
        <p:spPr>
          <a:xfrm>
            <a:off x="6485177" y="1314821"/>
            <a:ext cx="0" cy="1611600"/>
          </a:xfrm>
          <a:prstGeom prst="straightConnector1">
            <a:avLst/>
          </a:prstGeom>
          <a:noFill/>
          <a:ln w="28575" cap="flat" cmpd="sng">
            <a:solidFill>
              <a:srgbClr val="00206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198" name="Google Shape;3198;p339"/>
          <p:cNvCxnSpPr>
            <a:cxnSpLocks/>
            <a:stCxn id="3187" idx="2"/>
            <a:endCxn id="3189" idx="0"/>
          </p:cNvCxnSpPr>
          <p:nvPr/>
        </p:nvCxnSpPr>
        <p:spPr>
          <a:xfrm flipH="1">
            <a:off x="2393977" y="1353627"/>
            <a:ext cx="4675" cy="434573"/>
          </a:xfrm>
          <a:prstGeom prst="straightConnector1">
            <a:avLst/>
          </a:prstGeom>
          <a:noFill/>
          <a:ln w="28575" cap="flat" cmpd="sng">
            <a:solidFill>
              <a:srgbClr val="00206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199" name="Google Shape;3199;p339"/>
          <p:cNvCxnSpPr>
            <a:cxnSpLocks/>
            <a:stCxn id="3189" idx="2"/>
          </p:cNvCxnSpPr>
          <p:nvPr/>
        </p:nvCxnSpPr>
        <p:spPr>
          <a:xfrm>
            <a:off x="2393977" y="2042085"/>
            <a:ext cx="4675" cy="884336"/>
          </a:xfrm>
          <a:prstGeom prst="straightConnector1">
            <a:avLst/>
          </a:prstGeom>
          <a:noFill/>
          <a:ln w="28575" cap="flat" cmpd="sng">
            <a:solidFill>
              <a:srgbClr val="00206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00" name="Google Shape;3200;p339"/>
          <p:cNvCxnSpPr>
            <a:cxnSpLocks/>
            <a:stCxn id="3190" idx="2"/>
            <a:endCxn id="3194" idx="0"/>
          </p:cNvCxnSpPr>
          <p:nvPr/>
        </p:nvCxnSpPr>
        <p:spPr>
          <a:xfrm>
            <a:off x="4437243" y="3419776"/>
            <a:ext cx="1" cy="283703"/>
          </a:xfrm>
          <a:prstGeom prst="straightConnector1">
            <a:avLst/>
          </a:prstGeom>
          <a:noFill/>
          <a:ln w="28575" cap="flat" cmpd="sng">
            <a:solidFill>
              <a:srgbClr val="00206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01" name="Google Shape;3201;p339"/>
          <p:cNvCxnSpPr>
            <a:cxnSpLocks/>
            <a:stCxn id="3194" idx="2"/>
            <a:endCxn id="3196" idx="0"/>
          </p:cNvCxnSpPr>
          <p:nvPr/>
        </p:nvCxnSpPr>
        <p:spPr>
          <a:xfrm>
            <a:off x="4437244" y="4188197"/>
            <a:ext cx="1" cy="286537"/>
          </a:xfrm>
          <a:prstGeom prst="straightConnector1">
            <a:avLst/>
          </a:prstGeom>
          <a:noFill/>
          <a:ln w="28575" cap="flat" cmpd="sng">
            <a:solidFill>
              <a:srgbClr val="00206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02" name="Google Shape;3202;p339"/>
          <p:cNvCxnSpPr>
            <a:cxnSpLocks/>
            <a:stCxn id="3188" idx="3"/>
            <a:endCxn id="3186" idx="1"/>
          </p:cNvCxnSpPr>
          <p:nvPr/>
        </p:nvCxnSpPr>
        <p:spPr>
          <a:xfrm flipV="1">
            <a:off x="5120514" y="964721"/>
            <a:ext cx="369330" cy="8048"/>
          </a:xfrm>
          <a:prstGeom prst="straightConnector1">
            <a:avLst/>
          </a:prstGeom>
          <a:noFill/>
          <a:ln w="28575" cap="flat" cmpd="sng">
            <a:solidFill>
              <a:srgbClr val="FFC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203" name="Google Shape;3203;p339"/>
          <p:cNvSpPr txBox="1"/>
          <p:nvPr/>
        </p:nvSpPr>
        <p:spPr>
          <a:xfrm>
            <a:off x="266666" y="2291907"/>
            <a:ext cx="1557300" cy="192300"/>
          </a:xfrm>
          <a:prstGeom prst="rect">
            <a:avLst/>
          </a:prstGeom>
          <a:noFill/>
          <a:ln w="1905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800"/>
              <a:buFont typeface="Arial"/>
              <a:buNone/>
            </a:pPr>
            <a:r>
              <a:rPr lang="en-GB" sz="8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No COPD diagnosis currently</a:t>
            </a:r>
            <a:endParaRPr sz="1100"/>
          </a:p>
        </p:txBody>
      </p:sp>
      <p:cxnSp>
        <p:nvCxnSpPr>
          <p:cNvPr id="3204" name="Google Shape;3204;p339"/>
          <p:cNvCxnSpPr>
            <a:cxnSpLocks/>
            <a:endCxn id="3203" idx="3"/>
          </p:cNvCxnSpPr>
          <p:nvPr/>
        </p:nvCxnSpPr>
        <p:spPr>
          <a:xfrm flipH="1" flipV="1">
            <a:off x="1823966" y="2388057"/>
            <a:ext cx="570011" cy="5626"/>
          </a:xfrm>
          <a:prstGeom prst="straightConnector1">
            <a:avLst/>
          </a:prstGeom>
          <a:noFill/>
          <a:ln w="19050" cap="flat" cmpd="sng">
            <a:solidFill>
              <a:srgbClr val="00206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05" name="Google Shape;3205;p339"/>
          <p:cNvCxnSpPr>
            <a:cxnSpLocks/>
            <a:stCxn id="3188" idx="1"/>
            <a:endCxn id="3187" idx="3"/>
          </p:cNvCxnSpPr>
          <p:nvPr/>
        </p:nvCxnSpPr>
        <p:spPr>
          <a:xfrm flipH="1">
            <a:off x="3393985" y="972769"/>
            <a:ext cx="369329" cy="0"/>
          </a:xfrm>
          <a:prstGeom prst="straightConnector1">
            <a:avLst/>
          </a:prstGeom>
          <a:noFill/>
          <a:ln w="28575" cap="flat" cmpd="sng">
            <a:solidFill>
              <a:srgbClr val="F5BB77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06" name="Google Shape;3206;p339"/>
          <p:cNvCxnSpPr>
            <a:cxnSpLocks/>
            <a:stCxn id="3196" idx="1"/>
            <a:endCxn id="3190" idx="1"/>
          </p:cNvCxnSpPr>
          <p:nvPr/>
        </p:nvCxnSpPr>
        <p:spPr>
          <a:xfrm rot="10800000">
            <a:off x="1393975" y="3177417"/>
            <a:ext cx="2" cy="1539676"/>
          </a:xfrm>
          <a:prstGeom prst="bentConnector3">
            <a:avLst>
              <a:gd name="adj1" fmla="val 11430100000"/>
            </a:avLst>
          </a:prstGeom>
          <a:noFill/>
          <a:ln w="28575" cap="flat" cmpd="sng">
            <a:solidFill>
              <a:srgbClr val="00206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207" name="Google Shape;3207;p339"/>
          <p:cNvSpPr txBox="1"/>
          <p:nvPr/>
        </p:nvSpPr>
        <p:spPr>
          <a:xfrm>
            <a:off x="0" y="0"/>
            <a:ext cx="9144000" cy="457529"/>
          </a:xfrm>
          <a:prstGeom prst="rect">
            <a:avLst/>
          </a:prstGeom>
          <a:solidFill>
            <a:srgbClr val="005390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9" name="Google Shape;3209;p339"/>
          <p:cNvSpPr txBox="1"/>
          <p:nvPr/>
        </p:nvSpPr>
        <p:spPr>
          <a:xfrm>
            <a:off x="36762" y="82447"/>
            <a:ext cx="7161598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GB" sz="15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CONQUEST Quality Standards (QS) and QI Programme Activities</a:t>
            </a:r>
            <a:endParaRPr sz="15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0" name="Google Shape;3210;p339"/>
          <p:cNvSpPr txBox="1"/>
          <p:nvPr/>
        </p:nvSpPr>
        <p:spPr>
          <a:xfrm>
            <a:off x="1850124" y="4981948"/>
            <a:ext cx="5174235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EHR: Electronic Health Records; QS: Quality Standards; QIP: Quality Improvement Program</a:t>
            </a:r>
            <a:endParaRPr sz="6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93" name="Google Shape;3293;p380"/>
          <p:cNvCxnSpPr>
            <a:cxnSpLocks/>
          </p:cNvCxnSpPr>
          <p:nvPr/>
        </p:nvCxnSpPr>
        <p:spPr>
          <a:xfrm>
            <a:off x="7466230" y="1584195"/>
            <a:ext cx="0" cy="767858"/>
          </a:xfrm>
          <a:prstGeom prst="straightConnector1">
            <a:avLst/>
          </a:prstGeom>
          <a:noFill/>
          <a:ln w="19050" cap="flat" cmpd="sng">
            <a:solidFill>
              <a:srgbClr val="003760"/>
            </a:solidFill>
            <a:prstDash val="solid"/>
            <a:round/>
            <a:headEnd type="none" w="sm" len="sm"/>
            <a:tailEnd type="stealth" w="med" len="med"/>
          </a:ln>
        </p:spPr>
      </p:cxnSp>
      <p:graphicFrame>
        <p:nvGraphicFramePr>
          <p:cNvPr id="3298" name="Google Shape;3298;p380"/>
          <p:cNvGraphicFramePr/>
          <p:nvPr>
            <p:extLst>
              <p:ext uri="{D42A27DB-BD31-4B8C-83A1-F6EECF244321}">
                <p14:modId xmlns:p14="http://schemas.microsoft.com/office/powerpoint/2010/main" val="1250426275"/>
              </p:ext>
            </p:extLst>
          </p:nvPr>
        </p:nvGraphicFramePr>
        <p:xfrm>
          <a:off x="3370103" y="310373"/>
          <a:ext cx="5433318" cy="284968"/>
        </p:xfrm>
        <a:graphic>
          <a:graphicData uri="http://schemas.openxmlformats.org/drawingml/2006/table">
            <a:tbl>
              <a:tblPr firstRow="1" bandRow="1"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54333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496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u="none" strike="noStrike" cap="none">
                          <a:solidFill>
                            <a:schemeClr val="bg1"/>
                          </a:solidFill>
                        </a:rPr>
                        <a:t>Data Collection </a:t>
                      </a:r>
                    </a:p>
                  </a:txBody>
                  <a:tcPr marL="68600" marR="68600" marT="34300" marB="3430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3292" name="Google Shape;3292;p380"/>
          <p:cNvCxnSpPr>
            <a:cxnSpLocks/>
          </p:cNvCxnSpPr>
          <p:nvPr/>
        </p:nvCxnSpPr>
        <p:spPr>
          <a:xfrm>
            <a:off x="4669114" y="1584195"/>
            <a:ext cx="0" cy="767858"/>
          </a:xfrm>
          <a:prstGeom prst="straightConnector1">
            <a:avLst/>
          </a:prstGeom>
          <a:noFill/>
          <a:ln w="19050" cap="flat" cmpd="sng">
            <a:solidFill>
              <a:srgbClr val="003760"/>
            </a:solidFill>
            <a:prstDash val="solid"/>
            <a:round/>
            <a:headEnd type="none" w="sm" len="sm"/>
            <a:tailEnd type="stealth" w="med" len="med"/>
          </a:ln>
        </p:spPr>
      </p:cxnSp>
      <p:graphicFrame>
        <p:nvGraphicFramePr>
          <p:cNvPr id="3297" name="Google Shape;3297;p380"/>
          <p:cNvGraphicFramePr/>
          <p:nvPr>
            <p:extLst>
              <p:ext uri="{D42A27DB-BD31-4B8C-83A1-F6EECF244321}">
                <p14:modId xmlns:p14="http://schemas.microsoft.com/office/powerpoint/2010/main" val="3450724630"/>
              </p:ext>
            </p:extLst>
          </p:nvPr>
        </p:nvGraphicFramePr>
        <p:xfrm>
          <a:off x="3370104" y="2352053"/>
          <a:ext cx="5433317" cy="1046499"/>
        </p:xfrm>
        <a:graphic>
          <a:graphicData uri="http://schemas.openxmlformats.org/drawingml/2006/table">
            <a:tbl>
              <a:tblPr firstRow="1" bandRow="1"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5433317">
                  <a:extLst>
                    <a:ext uri="{9D8B030D-6E8A-4147-A177-3AD203B41FA5}">
                      <a16:colId xmlns:a16="http://schemas.microsoft.com/office/drawing/2014/main" val="85346661"/>
                    </a:ext>
                  </a:extLst>
                </a:gridCol>
              </a:tblGrid>
              <a:tr h="19091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 b="1" u="none" strike="noStrike" cap="none">
                          <a:solidFill>
                            <a:schemeClr val="bg1"/>
                          </a:solidFill>
                          <a:latin typeface="Arial"/>
                          <a:cs typeface="Arial"/>
                          <a:sym typeface="Arial"/>
                        </a:rPr>
                        <a:t>Clinical Decision Support (CDS)</a:t>
                      </a:r>
                    </a:p>
                  </a:txBody>
                  <a:tcPr marL="68600" marR="68600" marT="34300" marB="3430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1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SG" sz="900" b="1" u="none" strike="noStrike" cap="none">
                          <a:latin typeface="+mn-lt"/>
                          <a:cs typeface="Arial"/>
                          <a:sym typeface="Arial"/>
                        </a:rPr>
                        <a:t>Management considerations based on COPD guidelines and CONQUEST Quality Standards</a:t>
                      </a:r>
                    </a:p>
                  </a:txBody>
                  <a:tcPr marL="68600" marR="68600" marT="34300" marB="343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0970249"/>
                  </a:ext>
                </a:extLst>
              </a:tr>
              <a:tr h="619739">
                <a:tc>
                  <a:txBody>
                    <a:bodyPr/>
                    <a:lstStyle/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US" sz="900" b="0" u="none" strike="noStrike" cap="none">
                          <a:latin typeface="+mn-lt"/>
                          <a:ea typeface="Arial"/>
                          <a:cs typeface="Arial"/>
                          <a:sym typeface="Arial"/>
                        </a:rPr>
                        <a:t>Diagnostic case-finding assessment for Undiagnosed patients</a:t>
                      </a:r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US" sz="900" b="0" u="none" strike="noStrike" cap="none">
                          <a:latin typeface="+mn-lt"/>
                          <a:ea typeface="Arial"/>
                          <a:cs typeface="Arial"/>
                          <a:sym typeface="Arial"/>
                        </a:rPr>
                        <a:t>Disease Assessment for both Newly Diagnosed &amp; Already Diagnosed patients</a:t>
                      </a:r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US" sz="900" b="0" u="none" strike="noStrike" cap="none">
                          <a:latin typeface="+mn-lt"/>
                          <a:ea typeface="Arial"/>
                          <a:cs typeface="Arial"/>
                          <a:sym typeface="Arial"/>
                        </a:rPr>
                        <a:t>Pharmacological &amp; Non-pharmacological Interventions </a:t>
                      </a:r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US" sz="900" b="0" u="none" strike="noStrike" cap="none">
                          <a:latin typeface="+mn-lt"/>
                          <a:ea typeface="Arial"/>
                          <a:cs typeface="Arial"/>
                          <a:sym typeface="Arial"/>
                        </a:rPr>
                        <a:t>Appropriate follow-up and review</a:t>
                      </a:r>
                    </a:p>
                  </a:txBody>
                  <a:tcPr marL="68600" marR="68600" marT="34300" marB="34300">
                    <a:solidFill>
                      <a:srgbClr val="BFE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Google Shape;595;p104">
            <a:extLst>
              <a:ext uri="{FF2B5EF4-FFF2-40B4-BE49-F238E27FC236}">
                <a16:creationId xmlns:a16="http://schemas.microsoft.com/office/drawing/2014/main" id="{96E7F529-116C-F8A1-AA2F-15CA6F4354ED}"/>
              </a:ext>
            </a:extLst>
          </p:cNvPr>
          <p:cNvSpPr/>
          <p:nvPr/>
        </p:nvSpPr>
        <p:spPr>
          <a:xfrm>
            <a:off x="3" y="-1"/>
            <a:ext cx="2887920" cy="5143501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Role of Clinical Decision </a:t>
            </a: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Support &amp; Data Analysis in </a:t>
            </a:r>
            <a:r>
              <a:rPr kumimoji="0" lang="en-US" sz="140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Programme</a:t>
            </a: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Delivery</a:t>
            </a:r>
          </a:p>
        </p:txBody>
      </p:sp>
      <p:graphicFrame>
        <p:nvGraphicFramePr>
          <p:cNvPr id="3287" name="Google Shape;3287;p380"/>
          <p:cNvGraphicFramePr/>
          <p:nvPr>
            <p:extLst>
              <p:ext uri="{D42A27DB-BD31-4B8C-83A1-F6EECF244321}">
                <p14:modId xmlns:p14="http://schemas.microsoft.com/office/powerpoint/2010/main" val="3241285759"/>
              </p:ext>
            </p:extLst>
          </p:nvPr>
        </p:nvGraphicFramePr>
        <p:xfrm>
          <a:off x="3370103" y="814515"/>
          <a:ext cx="5433318" cy="769680"/>
        </p:xfrm>
        <a:graphic>
          <a:graphicData uri="http://schemas.openxmlformats.org/drawingml/2006/table">
            <a:tbl>
              <a:tblPr firstRow="1" bandRow="1"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716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66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8670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 b="1" u="none" strike="noStrike" cap="none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Identification of Target Population</a:t>
                      </a:r>
                      <a:endParaRPr sz="1000" b="1" u="none" strike="noStrike" cap="none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00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870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i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Sites to perform using EMR-based search algorithms</a:t>
                      </a:r>
                      <a:r>
                        <a:rPr lang="en-US" sz="900" b="1" i="0" u="none" strike="noStrike" cap="none">
                          <a:latin typeface="Arial"/>
                          <a:ea typeface="Arial"/>
                          <a:cs typeface="Arial"/>
                        </a:rPr>
                        <a:t> </a:t>
                      </a:r>
                      <a:endParaRPr lang="en-US" sz="900" b="1" i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67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Undiagnosed patients with potential modifiable high-risk COPD</a:t>
                      </a:r>
                      <a:endParaRPr sz="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F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Modifiable high-risk COPD patients</a:t>
                      </a:r>
                      <a:endParaRPr sz="9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Google Shape;3298;p380">
            <a:extLst>
              <a:ext uri="{FF2B5EF4-FFF2-40B4-BE49-F238E27FC236}">
                <a16:creationId xmlns:a16="http://schemas.microsoft.com/office/drawing/2014/main" id="{8D2A419B-DC85-FCA6-BCE4-A7F9D4EAC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2398922"/>
              </p:ext>
            </p:extLst>
          </p:nvPr>
        </p:nvGraphicFramePr>
        <p:xfrm>
          <a:off x="3370103" y="3759975"/>
          <a:ext cx="5433317" cy="878287"/>
        </p:xfrm>
        <a:graphic>
          <a:graphicData uri="http://schemas.openxmlformats.org/drawingml/2006/table">
            <a:tbl>
              <a:tblPr firstRow="1" bandRow="1"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5433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76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 b="1" u="none" strike="noStrike" cap="none">
                          <a:solidFill>
                            <a:schemeClr val="bg1"/>
                          </a:solidFill>
                        </a:rPr>
                        <a:t>Data Analysis</a:t>
                      </a:r>
                      <a:endParaRPr sz="1000" b="1" u="none" strike="noStrike" cap="none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728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SG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Quality Improvement Programme Status Reports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1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9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Summarize the impact of CONQUEST implementation on practices and patients</a:t>
                      </a:r>
                      <a:endParaRPr sz="1200"/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9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Evaluate change since past data collection and highlight areas for further improvement</a:t>
                      </a:r>
                      <a:endParaRPr sz="1200"/>
                    </a:p>
                  </a:txBody>
                  <a:tcPr marL="68600" marR="68600" marT="34300" marB="343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3" name="Google Shape;3293;p380">
            <a:extLst>
              <a:ext uri="{FF2B5EF4-FFF2-40B4-BE49-F238E27FC236}">
                <a16:creationId xmlns:a16="http://schemas.microsoft.com/office/drawing/2014/main" id="{A8A33162-41B1-69BA-9047-1518D4B048A3}"/>
              </a:ext>
            </a:extLst>
          </p:cNvPr>
          <p:cNvCxnSpPr>
            <a:cxnSpLocks/>
            <a:stCxn id="3298" idx="2"/>
            <a:endCxn id="3287" idx="0"/>
          </p:cNvCxnSpPr>
          <p:nvPr/>
        </p:nvCxnSpPr>
        <p:spPr>
          <a:xfrm>
            <a:off x="6086762" y="595341"/>
            <a:ext cx="0" cy="219174"/>
          </a:xfrm>
          <a:prstGeom prst="straightConnector1">
            <a:avLst/>
          </a:prstGeom>
          <a:noFill/>
          <a:ln w="19050" cap="flat" cmpd="sng">
            <a:solidFill>
              <a:srgbClr val="00376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3303" name="Google Shape;3303;p380"/>
          <p:cNvSpPr txBox="1"/>
          <p:nvPr/>
        </p:nvSpPr>
        <p:spPr>
          <a:xfrm>
            <a:off x="1667301" y="4833127"/>
            <a:ext cx="8651136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00" b="0" i="0" u="none" strike="noStrike" kern="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Adapted from Alves et al. Patient Related Outcome Measures 2022: 13 53-68. </a:t>
            </a:r>
          </a:p>
        </p:txBody>
      </p:sp>
      <p:cxnSp>
        <p:nvCxnSpPr>
          <p:cNvPr id="9" name="Google Shape;3293;p380">
            <a:extLst>
              <a:ext uri="{FF2B5EF4-FFF2-40B4-BE49-F238E27FC236}">
                <a16:creationId xmlns:a16="http://schemas.microsoft.com/office/drawing/2014/main" id="{8B52A100-E4A3-474A-F56D-DEDFEF041766}"/>
              </a:ext>
            </a:extLst>
          </p:cNvPr>
          <p:cNvCxnSpPr>
            <a:cxnSpLocks/>
            <a:stCxn id="3297" idx="2"/>
            <a:endCxn id="5" idx="0"/>
          </p:cNvCxnSpPr>
          <p:nvPr/>
        </p:nvCxnSpPr>
        <p:spPr>
          <a:xfrm flipH="1">
            <a:off x="6086761" y="3398552"/>
            <a:ext cx="1" cy="361423"/>
          </a:xfrm>
          <a:prstGeom prst="straightConnector1">
            <a:avLst/>
          </a:prstGeom>
          <a:noFill/>
          <a:ln w="19050" cap="flat" cmpd="sng">
            <a:solidFill>
              <a:srgbClr val="003760"/>
            </a:solidFill>
            <a:prstDash val="solid"/>
            <a:round/>
            <a:headEnd type="none" w="sm" len="sm"/>
            <a:tailEnd type="stealth" w="med" len="med"/>
          </a:ln>
        </p:spPr>
      </p:cxnSp>
      <p:graphicFrame>
        <p:nvGraphicFramePr>
          <p:cNvPr id="2" name="Google Shape;3298;p380">
            <a:extLst>
              <a:ext uri="{FF2B5EF4-FFF2-40B4-BE49-F238E27FC236}">
                <a16:creationId xmlns:a16="http://schemas.microsoft.com/office/drawing/2014/main" id="{BDBC4886-A2AA-3EF8-70D6-5625E26AF6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3044082"/>
              </p:ext>
            </p:extLst>
          </p:nvPr>
        </p:nvGraphicFramePr>
        <p:xfrm>
          <a:off x="3370103" y="1815320"/>
          <a:ext cx="5433318" cy="284968"/>
        </p:xfrm>
        <a:graphic>
          <a:graphicData uri="http://schemas.openxmlformats.org/drawingml/2006/table">
            <a:tbl>
              <a:tblPr firstRow="1" bandRow="1"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54333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496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u="none" strike="noStrike" cap="none">
                          <a:solidFill>
                            <a:schemeClr val="bg1"/>
                          </a:solidFill>
                        </a:rPr>
                        <a:t>Medical Overread</a:t>
                      </a:r>
                    </a:p>
                  </a:txBody>
                  <a:tcPr marL="68600" marR="68600" marT="34300" marB="3430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149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5394"/>
        </a:solidFill>
        <a:effectLst/>
      </p:bgPr>
    </p:bg>
    <p:spTree>
      <p:nvGrpSpPr>
        <p:cNvPr id="1" name="Shape 3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4" name="Google Shape;3344;p346"/>
          <p:cNvSpPr txBox="1"/>
          <p:nvPr/>
        </p:nvSpPr>
        <p:spPr>
          <a:xfrm>
            <a:off x="1472419" y="1836919"/>
            <a:ext cx="57861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b="1" i="1">
                <a:solidFill>
                  <a:srgbClr val="FFFFFF"/>
                </a:solidFill>
              </a:rPr>
              <a:t>UK Implementation Pathway</a:t>
            </a:r>
            <a:endParaRPr sz="2100" i="1">
              <a:solidFill>
                <a:srgbClr val="FFFFFF"/>
              </a:solidFill>
            </a:endParaRPr>
          </a:p>
        </p:txBody>
      </p:sp>
      <p:pic>
        <p:nvPicPr>
          <p:cNvPr id="3345" name="Google Shape;3345;p3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1446510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6" name="Google Shape;3346;p3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206535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8" name="Google Shape;3348;p346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5495" y="4748656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9" name="Google Shape;3349;p3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14675" y="88525"/>
            <a:ext cx="953795" cy="34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4BC7F2-7B48-F072-9E0E-AA7406BF4A6A}"/>
              </a:ext>
            </a:extLst>
          </p:cNvPr>
          <p:cNvSpPr txBox="1"/>
          <p:nvPr/>
        </p:nvSpPr>
        <p:spPr>
          <a:xfrm>
            <a:off x="28500" y="782228"/>
            <a:ext cx="9143999" cy="375487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20000"/>
                  <a:lumOff val="80000"/>
                </a:schemeClr>
              </a:gs>
              <a:gs pos="100000">
                <a:srgbClr val="002060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89" name="Google Shape;1789;p249"/>
          <p:cNvSpPr/>
          <p:nvPr/>
        </p:nvSpPr>
        <p:spPr>
          <a:xfrm>
            <a:off x="0" y="0"/>
            <a:ext cx="9144000" cy="5511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0" name="Google Shape;1790;p249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91" name="Google Shape;1791;p249"/>
          <p:cNvPicPr preferRelativeResize="0"/>
          <p:nvPr/>
        </p:nvPicPr>
        <p:blipFill rotWithShape="1">
          <a:blip r:embed="rId3">
            <a:alphaModFix/>
          </a:blip>
          <a:srcRect l="13701" t="35042" r="12909" b="37080"/>
          <a:stretch/>
        </p:blipFill>
        <p:spPr>
          <a:xfrm>
            <a:off x="3987703" y="4794578"/>
            <a:ext cx="1168590" cy="342902"/>
          </a:xfrm>
          <a:prstGeom prst="rect">
            <a:avLst/>
          </a:prstGeom>
          <a:noFill/>
          <a:ln>
            <a:noFill/>
          </a:ln>
        </p:spPr>
      </p:pic>
      <p:sp>
        <p:nvSpPr>
          <p:cNvPr id="1792" name="Google Shape;1792;p249"/>
          <p:cNvSpPr txBox="1"/>
          <p:nvPr/>
        </p:nvSpPr>
        <p:spPr>
          <a:xfrm>
            <a:off x="28500" y="86519"/>
            <a:ext cx="9087000" cy="384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Stages of CONQUEST QI Delivery in the UK  </a:t>
            </a: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3" name="Google Shape;1793;p249"/>
          <p:cNvSpPr/>
          <p:nvPr/>
        </p:nvSpPr>
        <p:spPr>
          <a:xfrm>
            <a:off x="245692" y="2468422"/>
            <a:ext cx="8782733" cy="3798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94" name="Google Shape;1794;p249"/>
          <p:cNvSpPr/>
          <p:nvPr/>
        </p:nvSpPr>
        <p:spPr>
          <a:xfrm>
            <a:off x="2601904" y="2438818"/>
            <a:ext cx="336902" cy="423052"/>
          </a:xfrm>
          <a:prstGeom prst="ellipse">
            <a:avLst/>
          </a:prstGeom>
          <a:solidFill>
            <a:srgbClr val="002060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3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96" name="Google Shape;1796;p249"/>
          <p:cNvSpPr/>
          <p:nvPr/>
        </p:nvSpPr>
        <p:spPr>
          <a:xfrm>
            <a:off x="3726595" y="2438818"/>
            <a:ext cx="336902" cy="423052"/>
          </a:xfrm>
          <a:prstGeom prst="ellipse">
            <a:avLst/>
          </a:prstGeom>
          <a:solidFill>
            <a:srgbClr val="002060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4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08" name="Google Shape;1808;p249"/>
          <p:cNvSpPr/>
          <p:nvPr/>
        </p:nvSpPr>
        <p:spPr>
          <a:xfrm>
            <a:off x="4810362" y="2436400"/>
            <a:ext cx="336902" cy="423052"/>
          </a:xfrm>
          <a:prstGeom prst="ellipse">
            <a:avLst/>
          </a:prstGeom>
          <a:solidFill>
            <a:srgbClr val="002060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5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09" name="Google Shape;1809;p249"/>
          <p:cNvSpPr/>
          <p:nvPr/>
        </p:nvSpPr>
        <p:spPr>
          <a:xfrm>
            <a:off x="6016901" y="2446275"/>
            <a:ext cx="336902" cy="423052"/>
          </a:xfrm>
          <a:prstGeom prst="ellipse">
            <a:avLst/>
          </a:prstGeom>
          <a:solidFill>
            <a:srgbClr val="002060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6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1" name="Google Shape;1811;p249"/>
          <p:cNvSpPr/>
          <p:nvPr/>
        </p:nvSpPr>
        <p:spPr>
          <a:xfrm>
            <a:off x="7100668" y="2438818"/>
            <a:ext cx="336902" cy="423052"/>
          </a:xfrm>
          <a:prstGeom prst="ellipse">
            <a:avLst/>
          </a:prstGeom>
          <a:solidFill>
            <a:srgbClr val="002060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7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3" name="Google Shape;1813;p249"/>
          <p:cNvSpPr/>
          <p:nvPr/>
        </p:nvSpPr>
        <p:spPr>
          <a:xfrm>
            <a:off x="8227768" y="2446810"/>
            <a:ext cx="336902" cy="423052"/>
          </a:xfrm>
          <a:prstGeom prst="ellipse">
            <a:avLst/>
          </a:prstGeom>
          <a:solidFill>
            <a:srgbClr val="002060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8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5" name="Google Shape;1815;p249"/>
          <p:cNvSpPr/>
          <p:nvPr/>
        </p:nvSpPr>
        <p:spPr>
          <a:xfrm>
            <a:off x="2307579" y="3155488"/>
            <a:ext cx="920710" cy="994129"/>
          </a:xfrm>
          <a:prstGeom prst="roundRect">
            <a:avLst>
              <a:gd name="adj" fmla="val 16667"/>
            </a:avLst>
          </a:prstGeom>
          <a:solidFill>
            <a:srgbClr val="FDEFCF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Modifiable High-risk Patient Identification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073763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6" name="Google Shape;1816;p249"/>
          <p:cNvSpPr/>
          <p:nvPr/>
        </p:nvSpPr>
        <p:spPr>
          <a:xfrm>
            <a:off x="3414056" y="1220998"/>
            <a:ext cx="970042" cy="994129"/>
          </a:xfrm>
          <a:prstGeom prst="roundRect">
            <a:avLst>
              <a:gd name="adj" fmla="val 16667"/>
            </a:avLst>
          </a:prstGeom>
          <a:solidFill>
            <a:srgbClr val="FDEFCF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Questionnaires &amp; Case-finding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073763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7" name="Google Shape;1817;p249"/>
          <p:cNvSpPr/>
          <p:nvPr/>
        </p:nvSpPr>
        <p:spPr>
          <a:xfrm>
            <a:off x="5704228" y="1220998"/>
            <a:ext cx="983893" cy="994129"/>
          </a:xfrm>
          <a:prstGeom prst="roundRect">
            <a:avLst>
              <a:gd name="adj" fmla="val 16667"/>
            </a:avLst>
          </a:prstGeom>
          <a:solidFill>
            <a:srgbClr val="FFEDC9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Patient Level 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073763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Treatment Considerations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073763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8" name="Google Shape;1818;p249"/>
          <p:cNvSpPr/>
          <p:nvPr/>
        </p:nvSpPr>
        <p:spPr>
          <a:xfrm>
            <a:off x="4525037" y="3204583"/>
            <a:ext cx="918289" cy="994129"/>
          </a:xfrm>
          <a:prstGeom prst="roundRect">
            <a:avLst>
              <a:gd name="adj" fmla="val 16667"/>
            </a:avLst>
          </a:prstGeom>
          <a:solidFill>
            <a:srgbClr val="FDEFCF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Clinical Consultation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073763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9" name="Google Shape;1819;p249"/>
          <p:cNvSpPr/>
          <p:nvPr/>
        </p:nvSpPr>
        <p:spPr>
          <a:xfrm>
            <a:off x="6809974" y="3155488"/>
            <a:ext cx="918289" cy="994129"/>
          </a:xfrm>
          <a:prstGeom prst="roundRect">
            <a:avLst>
              <a:gd name="adj" fmla="val 16667"/>
            </a:avLst>
          </a:prstGeom>
          <a:solidFill>
            <a:srgbClr val="FFEDC9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Supported Patient Review 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073763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20" name="Google Shape;1820;p249"/>
          <p:cNvSpPr/>
          <p:nvPr/>
        </p:nvSpPr>
        <p:spPr>
          <a:xfrm>
            <a:off x="7937075" y="1230081"/>
            <a:ext cx="918289" cy="994129"/>
          </a:xfrm>
          <a:prstGeom prst="roundRect">
            <a:avLst>
              <a:gd name="adj" fmla="val 16667"/>
            </a:avLst>
          </a:prstGeom>
          <a:solidFill>
            <a:srgbClr val="FFEDC9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Data Collection &amp; Evaluation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073763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Google Shape;1794;p249">
            <a:extLst>
              <a:ext uri="{FF2B5EF4-FFF2-40B4-BE49-F238E27FC236}">
                <a16:creationId xmlns:a16="http://schemas.microsoft.com/office/drawing/2014/main" id="{4170A3BD-96ED-73F7-2A32-EAB7EBC10FD8}"/>
              </a:ext>
            </a:extLst>
          </p:cNvPr>
          <p:cNvSpPr/>
          <p:nvPr/>
        </p:nvSpPr>
        <p:spPr>
          <a:xfrm>
            <a:off x="420307" y="2452708"/>
            <a:ext cx="336903" cy="423052"/>
          </a:xfrm>
          <a:prstGeom prst="ellipse">
            <a:avLst/>
          </a:prstGeom>
          <a:solidFill>
            <a:srgbClr val="002060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Google Shape;1815;p249">
            <a:extLst>
              <a:ext uri="{FF2B5EF4-FFF2-40B4-BE49-F238E27FC236}">
                <a16:creationId xmlns:a16="http://schemas.microsoft.com/office/drawing/2014/main" id="{5D5A0388-A502-C3DF-4E93-4EE032BEAE20}"/>
              </a:ext>
            </a:extLst>
          </p:cNvPr>
          <p:cNvSpPr/>
          <p:nvPr/>
        </p:nvSpPr>
        <p:spPr>
          <a:xfrm>
            <a:off x="144939" y="3101546"/>
            <a:ext cx="887640" cy="994129"/>
          </a:xfrm>
          <a:prstGeom prst="roundRect">
            <a:avLst>
              <a:gd name="adj" fmla="val 16667"/>
            </a:avLst>
          </a:prstGeom>
          <a:solidFill>
            <a:srgbClr val="FDEFCF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800" b="0" i="0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Recruiting local champions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073763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816;p249">
            <a:extLst>
              <a:ext uri="{FF2B5EF4-FFF2-40B4-BE49-F238E27FC236}">
                <a16:creationId xmlns:a16="http://schemas.microsoft.com/office/drawing/2014/main" id="{BD4421F9-8C83-C1A8-A861-409F968BCCBA}"/>
              </a:ext>
            </a:extLst>
          </p:cNvPr>
          <p:cNvSpPr/>
          <p:nvPr/>
        </p:nvSpPr>
        <p:spPr>
          <a:xfrm>
            <a:off x="1225500" y="1211031"/>
            <a:ext cx="918289" cy="999613"/>
          </a:xfrm>
          <a:prstGeom prst="roundRect">
            <a:avLst>
              <a:gd name="adj" fmla="val 16667"/>
            </a:avLst>
          </a:prstGeom>
          <a:solidFill>
            <a:srgbClr val="FDEFCF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800" b="0" i="0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EMR data extraction and processing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073763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794;p249">
            <a:extLst>
              <a:ext uri="{FF2B5EF4-FFF2-40B4-BE49-F238E27FC236}">
                <a16:creationId xmlns:a16="http://schemas.microsoft.com/office/drawing/2014/main" id="{1487E83B-E26E-44A7-4439-0C152DED977D}"/>
              </a:ext>
            </a:extLst>
          </p:cNvPr>
          <p:cNvSpPr/>
          <p:nvPr/>
        </p:nvSpPr>
        <p:spPr>
          <a:xfrm>
            <a:off x="1478982" y="2468422"/>
            <a:ext cx="336902" cy="423052"/>
          </a:xfrm>
          <a:prstGeom prst="ellipse">
            <a:avLst/>
          </a:prstGeom>
          <a:solidFill>
            <a:srgbClr val="002060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5" name="Graphic 14" descr="Connected outline">
            <a:extLst>
              <a:ext uri="{FF2B5EF4-FFF2-40B4-BE49-F238E27FC236}">
                <a16:creationId xmlns:a16="http://schemas.microsoft.com/office/drawing/2014/main" id="{272957D5-F42E-A402-1B1A-A4283C716A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1732" y="3155406"/>
            <a:ext cx="845827" cy="845827"/>
          </a:xfrm>
          <a:prstGeom prst="rect">
            <a:avLst/>
          </a:prstGeom>
        </p:spPr>
      </p:pic>
      <p:pic>
        <p:nvPicPr>
          <p:cNvPr id="17" name="Graphic 16" descr="Users outline">
            <a:extLst>
              <a:ext uri="{FF2B5EF4-FFF2-40B4-BE49-F238E27FC236}">
                <a16:creationId xmlns:a16="http://schemas.microsoft.com/office/drawing/2014/main" id="{520DF603-1A60-ED1C-7C3B-C4A92ED332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4312" y="1336278"/>
            <a:ext cx="828894" cy="828894"/>
          </a:xfrm>
          <a:prstGeom prst="rect">
            <a:avLst/>
          </a:prstGeom>
        </p:spPr>
      </p:pic>
      <p:pic>
        <p:nvPicPr>
          <p:cNvPr id="10" name="Graphic 9" descr="Folder Search with solid fill">
            <a:extLst>
              <a:ext uri="{FF2B5EF4-FFF2-40B4-BE49-F238E27FC236}">
                <a16:creationId xmlns:a16="http://schemas.microsoft.com/office/drawing/2014/main" id="{F417EE57-8710-BB56-65D3-E2E19A5B9D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97184" y="1370589"/>
            <a:ext cx="741501" cy="741501"/>
          </a:xfrm>
          <a:prstGeom prst="rect">
            <a:avLst/>
          </a:prstGeom>
        </p:spPr>
      </p:pic>
      <p:pic>
        <p:nvPicPr>
          <p:cNvPr id="12" name="Graphic 11" descr="List with solid fill">
            <a:extLst>
              <a:ext uri="{FF2B5EF4-FFF2-40B4-BE49-F238E27FC236}">
                <a16:creationId xmlns:a16="http://schemas.microsoft.com/office/drawing/2014/main" id="{6E7BD530-5ABF-0523-4AF0-49FC3639AE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499493" y="3264603"/>
            <a:ext cx="757683" cy="757683"/>
          </a:xfrm>
          <a:prstGeom prst="rect">
            <a:avLst/>
          </a:prstGeom>
        </p:spPr>
      </p:pic>
      <p:pic>
        <p:nvPicPr>
          <p:cNvPr id="13" name="Graphic 12" descr="Doctor female with solid fill">
            <a:extLst>
              <a:ext uri="{FF2B5EF4-FFF2-40B4-BE49-F238E27FC236}">
                <a16:creationId xmlns:a16="http://schemas.microsoft.com/office/drawing/2014/main" id="{3E5B4A9C-C7A9-3AAB-7CC4-266AC2D5E2E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539922" y="1256099"/>
            <a:ext cx="903404" cy="903404"/>
          </a:xfrm>
          <a:prstGeom prst="rect">
            <a:avLst/>
          </a:prstGeom>
        </p:spPr>
      </p:pic>
      <p:pic>
        <p:nvPicPr>
          <p:cNvPr id="6" name="Graphic 5" descr="Bar chart outline">
            <a:extLst>
              <a:ext uri="{FF2B5EF4-FFF2-40B4-BE49-F238E27FC236}">
                <a16:creationId xmlns:a16="http://schemas.microsoft.com/office/drawing/2014/main" id="{1BE190F4-FD97-B79C-C2BD-3BB9B036154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046720" y="3204583"/>
            <a:ext cx="914400" cy="914400"/>
          </a:xfrm>
          <a:prstGeom prst="rect">
            <a:avLst/>
          </a:prstGeom>
        </p:spPr>
      </p:pic>
      <p:pic>
        <p:nvPicPr>
          <p:cNvPr id="11" name="Graphic 10" descr="Decision chart outline">
            <a:extLst>
              <a:ext uri="{FF2B5EF4-FFF2-40B4-BE49-F238E27FC236}">
                <a16:creationId xmlns:a16="http://schemas.microsoft.com/office/drawing/2014/main" id="{A580547E-F2C2-30E4-BEAA-4357ACDB1F6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774678" y="3264603"/>
            <a:ext cx="763365" cy="763365"/>
          </a:xfrm>
          <a:prstGeom prst="rect">
            <a:avLst/>
          </a:prstGeom>
        </p:spPr>
      </p:pic>
      <p:pic>
        <p:nvPicPr>
          <p:cNvPr id="19" name="Graphic 18" descr="Clipboard with solid fill">
            <a:extLst>
              <a:ext uri="{FF2B5EF4-FFF2-40B4-BE49-F238E27FC236}">
                <a16:creationId xmlns:a16="http://schemas.microsoft.com/office/drawing/2014/main" id="{0D973BAC-806B-83EB-5A3B-FAFCFE63F85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903721" y="1323159"/>
            <a:ext cx="787400" cy="787400"/>
          </a:xfrm>
          <a:prstGeom prst="rect">
            <a:avLst/>
          </a:prstGeom>
        </p:spPr>
      </p:pic>
      <p:pic>
        <p:nvPicPr>
          <p:cNvPr id="20" name="Google Shape;951;p166" descr="A picture containing drawing&#10;&#10;Description automatically generated">
            <a:extLst>
              <a:ext uri="{FF2B5EF4-FFF2-40B4-BE49-F238E27FC236}">
                <a16:creationId xmlns:a16="http://schemas.microsoft.com/office/drawing/2014/main" id="{ACF93A08-328F-42C8-A823-ED6E0826F216}"/>
              </a:ext>
            </a:extLst>
          </p:cNvPr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37846" y="4839715"/>
            <a:ext cx="489140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2088;p287">
            <a:extLst>
              <a:ext uri="{FF2B5EF4-FFF2-40B4-BE49-F238E27FC236}">
                <a16:creationId xmlns:a16="http://schemas.microsoft.com/office/drawing/2014/main" id="{5B219F97-957D-5265-50B7-ECDAD0455050}"/>
              </a:ext>
            </a:extLst>
          </p:cNvPr>
          <p:cNvPicPr preferRelativeResize="0"/>
          <p:nvPr/>
        </p:nvPicPr>
        <p:blipFill rotWithShape="1">
          <a:blip r:embed="rId21">
            <a:alphaModFix/>
          </a:blip>
          <a:srcRect l="16357" t="3415" r="18056" b="10769"/>
          <a:stretch/>
        </p:blipFill>
        <p:spPr>
          <a:xfrm>
            <a:off x="8666265" y="105648"/>
            <a:ext cx="327990" cy="311376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866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3695D64-EE74-D8AD-0DDE-E5F6CA0C8C33}"/>
              </a:ext>
            </a:extLst>
          </p:cNvPr>
          <p:cNvSpPr/>
          <p:nvPr/>
        </p:nvSpPr>
        <p:spPr>
          <a:xfrm>
            <a:off x="2" y="1029015"/>
            <a:ext cx="9146219" cy="411448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9000">
                <a:schemeClr val="bg1">
                  <a:lumMod val="85000"/>
                </a:schemeClr>
              </a:gs>
              <a:gs pos="7125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                  </a:t>
            </a:r>
            <a:r>
              <a:rPr kumimoji="0" lang="en-SG" sz="1200" b="0" i="1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Medical Over-read Across All Components</a:t>
            </a: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SG" sz="12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5FEADC1-221E-0403-A3EA-C65CE8B79FD3}"/>
              </a:ext>
            </a:extLst>
          </p:cNvPr>
          <p:cNvCxnSpPr>
            <a:cxnSpLocks/>
            <a:stCxn id="60" idx="2"/>
            <a:endCxn id="36" idx="0"/>
          </p:cNvCxnSpPr>
          <p:nvPr/>
        </p:nvCxnSpPr>
        <p:spPr>
          <a:xfrm>
            <a:off x="4840307" y="1229891"/>
            <a:ext cx="0" cy="599825"/>
          </a:xfrm>
          <a:prstGeom prst="straightConnector1">
            <a:avLst/>
          </a:prstGeom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" name="Google Shape;1647;p260">
            <a:extLst>
              <a:ext uri="{FF2B5EF4-FFF2-40B4-BE49-F238E27FC236}">
                <a16:creationId xmlns:a16="http://schemas.microsoft.com/office/drawing/2014/main" id="{18B7C393-194D-3E74-E915-499A8A3B5655}"/>
              </a:ext>
            </a:extLst>
          </p:cNvPr>
          <p:cNvSpPr/>
          <p:nvPr/>
        </p:nvSpPr>
        <p:spPr>
          <a:xfrm>
            <a:off x="0" y="-3154"/>
            <a:ext cx="9144000" cy="520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388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  Final Implementation Models in the UK : OPC-Driven Elements of CONQUEST Program</a:t>
            </a: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286389-F299-BA0E-A225-1964A93968DD}"/>
              </a:ext>
            </a:extLst>
          </p:cNvPr>
          <p:cNvSpPr/>
          <p:nvPr/>
        </p:nvSpPr>
        <p:spPr>
          <a:xfrm>
            <a:off x="537484" y="660622"/>
            <a:ext cx="861044" cy="3926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OPC: </a:t>
            </a: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ID MHR Patients</a:t>
            </a: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7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Spirometry Provision </a:t>
            </a:r>
            <a:r>
              <a:rPr kumimoji="0" lang="en-SG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(Undiagnosed patients)</a:t>
            </a: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Diagnosis</a:t>
            </a: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Clinical Consult</a:t>
            </a: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B2AE3C5-66E4-2654-DEB4-7CF7FE844689}"/>
              </a:ext>
            </a:extLst>
          </p:cNvPr>
          <p:cNvSpPr txBox="1"/>
          <p:nvPr/>
        </p:nvSpPr>
        <p:spPr>
          <a:xfrm>
            <a:off x="1352479" y="4928056"/>
            <a:ext cx="70300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MHR: Modifiable High-risk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E2287AF7-7BBC-D43D-F8D5-5B3B270061B9}"/>
              </a:ext>
            </a:extLst>
          </p:cNvPr>
          <p:cNvSpPr/>
          <p:nvPr/>
        </p:nvSpPr>
        <p:spPr>
          <a:xfrm rot="5400000">
            <a:off x="783135" y="2686267"/>
            <a:ext cx="369739" cy="140706"/>
          </a:xfrm>
          <a:prstGeom prst="right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2DF66087-5CE1-BB67-5C2E-13F6D19A391E}"/>
              </a:ext>
            </a:extLst>
          </p:cNvPr>
          <p:cNvSpPr/>
          <p:nvPr/>
        </p:nvSpPr>
        <p:spPr>
          <a:xfrm rot="5400000">
            <a:off x="783134" y="3567676"/>
            <a:ext cx="369739" cy="140706"/>
          </a:xfrm>
          <a:prstGeom prst="right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45B7A8F-3637-3FC6-884A-AE7B60DC1B49}"/>
              </a:ext>
            </a:extLst>
          </p:cNvPr>
          <p:cNvCxnSpPr>
            <a:cxnSpLocks/>
            <a:stCxn id="36" idx="2"/>
            <a:endCxn id="7" idx="0"/>
          </p:cNvCxnSpPr>
          <p:nvPr/>
        </p:nvCxnSpPr>
        <p:spPr>
          <a:xfrm>
            <a:off x="4840307" y="2429542"/>
            <a:ext cx="0" cy="448463"/>
          </a:xfrm>
          <a:prstGeom prst="straightConnector1">
            <a:avLst/>
          </a:prstGeom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942F672-DAA7-7985-CD50-FCB1BFBE927E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>
            <a:off x="4840307" y="3477831"/>
            <a:ext cx="0" cy="438471"/>
          </a:xfrm>
          <a:prstGeom prst="straightConnector1">
            <a:avLst/>
          </a:prstGeom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DAE7ACA-3A47-832A-7C3A-BE9C92687486}"/>
              </a:ext>
            </a:extLst>
          </p:cNvPr>
          <p:cNvSpPr/>
          <p:nvPr/>
        </p:nvSpPr>
        <p:spPr>
          <a:xfrm rot="5400000">
            <a:off x="783136" y="1517061"/>
            <a:ext cx="369739" cy="140706"/>
          </a:xfrm>
          <a:prstGeom prst="right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7F26529-FB4D-20EB-87EA-E24F5B746874}"/>
              </a:ext>
            </a:extLst>
          </p:cNvPr>
          <p:cNvSpPr/>
          <p:nvPr/>
        </p:nvSpPr>
        <p:spPr>
          <a:xfrm>
            <a:off x="1880137" y="1829716"/>
            <a:ext cx="5920340" cy="599826"/>
          </a:xfrm>
          <a:prstGeom prst="rect">
            <a:avLst/>
          </a:prstGeom>
          <a:solidFill>
            <a:srgbClr val="00206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35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Spirometry clinic conducted by respiratory physiologist</a:t>
            </a: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B66BB43-4D5E-0045-92ED-9708B87C088E}"/>
              </a:ext>
            </a:extLst>
          </p:cNvPr>
          <p:cNvSpPr/>
          <p:nvPr/>
        </p:nvSpPr>
        <p:spPr>
          <a:xfrm>
            <a:off x="1880137" y="794463"/>
            <a:ext cx="5920340" cy="435428"/>
          </a:xfrm>
          <a:prstGeom prst="rect">
            <a:avLst/>
          </a:prstGeom>
          <a:solidFill>
            <a:srgbClr val="00206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OPC: Questionnaire Distribution &amp;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Telephone</a:t>
            </a: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Screening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94981D-23CD-8634-2310-3CD2C7559D19}"/>
              </a:ext>
            </a:extLst>
          </p:cNvPr>
          <p:cNvSpPr/>
          <p:nvPr/>
        </p:nvSpPr>
        <p:spPr>
          <a:xfrm>
            <a:off x="1880137" y="2878005"/>
            <a:ext cx="5920340" cy="599826"/>
          </a:xfrm>
          <a:prstGeom prst="rect">
            <a:avLst/>
          </a:prstGeom>
          <a:solidFill>
            <a:srgbClr val="00206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35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Remote consultant physician spirometry interpretation &amp; diagnosis</a:t>
            </a: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7F1107-35D7-AEFD-B9E2-9177CB6B3339}"/>
              </a:ext>
            </a:extLst>
          </p:cNvPr>
          <p:cNvSpPr/>
          <p:nvPr/>
        </p:nvSpPr>
        <p:spPr>
          <a:xfrm>
            <a:off x="1880137" y="3916302"/>
            <a:ext cx="5920340" cy="671228"/>
          </a:xfrm>
          <a:prstGeom prst="rect">
            <a:avLst/>
          </a:prstGeom>
          <a:solidFill>
            <a:srgbClr val="00206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35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Consultation with pharmacist to optimise management of </a:t>
            </a:r>
          </a:p>
          <a:p>
            <a:pPr marL="0" marR="0" lvl="0" indent="0" algn="ctr" defTabSz="91435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both newly diagnosed &amp; already diagnosed patients</a:t>
            </a: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6" name="Google Shape;2088;p287">
            <a:extLst>
              <a:ext uri="{FF2B5EF4-FFF2-40B4-BE49-F238E27FC236}">
                <a16:creationId xmlns:a16="http://schemas.microsoft.com/office/drawing/2014/main" id="{A8C76BEE-C326-AC1B-74FD-773FE5EC046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6357" t="3415" r="18056" b="10769"/>
          <a:stretch/>
        </p:blipFill>
        <p:spPr>
          <a:xfrm>
            <a:off x="1716142" y="660622"/>
            <a:ext cx="327990" cy="311376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8" name="Google Shape;2088;p287">
            <a:extLst>
              <a:ext uri="{FF2B5EF4-FFF2-40B4-BE49-F238E27FC236}">
                <a16:creationId xmlns:a16="http://schemas.microsoft.com/office/drawing/2014/main" id="{434A572B-8BF5-48FA-CF38-69FA8E81360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6357" t="3415" r="18056" b="10769"/>
          <a:stretch/>
        </p:blipFill>
        <p:spPr>
          <a:xfrm>
            <a:off x="7636482" y="4417862"/>
            <a:ext cx="327990" cy="311376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" name="Google Shape;951;p166" descr="A picture containing drawing&#10;&#10;Description automatically generated">
            <a:extLst>
              <a:ext uri="{FF2B5EF4-FFF2-40B4-BE49-F238E27FC236}">
                <a16:creationId xmlns:a16="http://schemas.microsoft.com/office/drawing/2014/main" id="{AC87A408-75FD-5767-6DB2-1697E7B4616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55352" y="4795720"/>
            <a:ext cx="489140" cy="2646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188742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7ED8CC4-8F22-10C1-1EC7-48423135B663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7496986" y="1955018"/>
            <a:ext cx="0" cy="2394344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058345E-31FB-205E-BC54-17B6D60D4BD2}"/>
              </a:ext>
            </a:extLst>
          </p:cNvPr>
          <p:cNvCxnSpPr>
            <a:cxnSpLocks/>
            <a:stCxn id="14" idx="2"/>
          </p:cNvCxnSpPr>
          <p:nvPr/>
        </p:nvCxnSpPr>
        <p:spPr>
          <a:xfrm>
            <a:off x="1647011" y="1947694"/>
            <a:ext cx="0" cy="2401668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3" name="Google Shape;273;p35"/>
          <p:cNvSpPr/>
          <p:nvPr/>
        </p:nvSpPr>
        <p:spPr>
          <a:xfrm>
            <a:off x="0" y="0"/>
            <a:ext cx="9144000" cy="5511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4" name="Google Shape;274;p35"/>
          <p:cNvSpPr txBox="1"/>
          <p:nvPr/>
        </p:nvSpPr>
        <p:spPr>
          <a:xfrm>
            <a:off x="87422" y="92625"/>
            <a:ext cx="9056578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Identification of Target Population: Operational Criteria Applied to Generate Final Populations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2F7A61D-A478-4D67-A5F1-52DD4309B19A}"/>
              </a:ext>
            </a:extLst>
          </p:cNvPr>
          <p:cNvGrpSpPr/>
          <p:nvPr/>
        </p:nvGrpSpPr>
        <p:grpSpPr>
          <a:xfrm rot="5400000">
            <a:off x="2944452" y="2293251"/>
            <a:ext cx="3654821" cy="682811"/>
            <a:chOff x="-162924" y="4122641"/>
            <a:chExt cx="9209942" cy="682811"/>
          </a:xfrm>
        </p:grpSpPr>
        <p:sp>
          <p:nvSpPr>
            <p:cNvPr id="2" name="Arrow: Right 1">
              <a:extLst>
                <a:ext uri="{FF2B5EF4-FFF2-40B4-BE49-F238E27FC236}">
                  <a16:creationId xmlns:a16="http://schemas.microsoft.com/office/drawing/2014/main" id="{E8072BCB-46FB-8B62-B9DB-5FAB41BB7F58}"/>
                </a:ext>
              </a:extLst>
            </p:cNvPr>
            <p:cNvSpPr/>
            <p:nvPr/>
          </p:nvSpPr>
          <p:spPr>
            <a:xfrm>
              <a:off x="-162924" y="4122641"/>
              <a:ext cx="9209942" cy="682811"/>
            </a:xfrm>
            <a:prstGeom prst="rightArrow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SG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1CFB0B6A-E2A6-BFA4-4D8D-5411DB1E3E9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433758" y="502085"/>
              <a:ext cx="0" cy="7923922"/>
            </a:xfrm>
            <a:prstGeom prst="line">
              <a:avLst/>
            </a:prstGeom>
            <a:ln w="19050">
              <a:solidFill>
                <a:schemeClr val="bg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4383350-4885-EF4D-77BA-9A4CF2D832FB}"/>
              </a:ext>
            </a:extLst>
          </p:cNvPr>
          <p:cNvSpPr/>
          <p:nvPr/>
        </p:nvSpPr>
        <p:spPr>
          <a:xfrm>
            <a:off x="454146" y="665960"/>
            <a:ext cx="8235703" cy="320831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EMR Data Extraction from Practice </a:t>
            </a:r>
            <a:endParaRPr kumimoji="0" lang="en-SG" sz="12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6F64606-C47D-0F8C-2DD5-0AD643A08D56}"/>
              </a:ext>
            </a:extLst>
          </p:cNvPr>
          <p:cNvSpPr/>
          <p:nvPr/>
        </p:nvSpPr>
        <p:spPr>
          <a:xfrm>
            <a:off x="454152" y="1151501"/>
            <a:ext cx="8235697" cy="345621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Application of CONQUEST Algorithm to Identify MHR Patient Population*</a:t>
            </a:r>
            <a:endParaRPr kumimoji="0" lang="en-SG" sz="12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B92FD01-4AD3-4953-053D-BE5EBD0C9B58}"/>
              </a:ext>
            </a:extLst>
          </p:cNvPr>
          <p:cNvSpPr/>
          <p:nvPr/>
        </p:nvSpPr>
        <p:spPr>
          <a:xfrm>
            <a:off x="454146" y="2268166"/>
            <a:ext cx="8235703" cy="3456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Operational Exclusions Applied: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Specific Cancer Codes, Dementia, Age ≥ 80, Pregnancy </a:t>
            </a:r>
            <a:endParaRPr kumimoji="0" lang="en-SG" sz="12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B6D0650-5FD2-2E9C-BFE7-8B479ECDB4CE}"/>
              </a:ext>
            </a:extLst>
          </p:cNvPr>
          <p:cNvSpPr/>
          <p:nvPr/>
        </p:nvSpPr>
        <p:spPr>
          <a:xfrm>
            <a:off x="454146" y="3686801"/>
            <a:ext cx="8235700" cy="273809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rgbClr val="00206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Review by Primary Care practice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1825862-6DA4-B271-1BF2-1DB4D60B5903}"/>
              </a:ext>
            </a:extLst>
          </p:cNvPr>
          <p:cNvSpPr/>
          <p:nvPr/>
        </p:nvSpPr>
        <p:spPr>
          <a:xfrm>
            <a:off x="454146" y="4475638"/>
            <a:ext cx="8235707" cy="345621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Final Populations for Commencement of Patient Outreach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5632ED-746A-4A1D-D370-98529E6BDECA}"/>
              </a:ext>
            </a:extLst>
          </p:cNvPr>
          <p:cNvSpPr/>
          <p:nvPr/>
        </p:nvSpPr>
        <p:spPr>
          <a:xfrm>
            <a:off x="454146" y="1673885"/>
            <a:ext cx="2385730" cy="273809"/>
          </a:xfrm>
          <a:prstGeom prst="rect">
            <a:avLst/>
          </a:prstGeom>
          <a:solidFill>
            <a:srgbClr val="FFF4D1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Undiagnosed </a:t>
            </a: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E530FD-5632-558E-D316-34646D5E15B8}"/>
              </a:ext>
            </a:extLst>
          </p:cNvPr>
          <p:cNvSpPr/>
          <p:nvPr/>
        </p:nvSpPr>
        <p:spPr>
          <a:xfrm>
            <a:off x="6304122" y="1681209"/>
            <a:ext cx="2385727" cy="273809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Diagnosed </a:t>
            </a: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29477B84-7607-EEB4-E77B-2E04A6D56CD0}"/>
              </a:ext>
            </a:extLst>
          </p:cNvPr>
          <p:cNvSpPr/>
          <p:nvPr/>
        </p:nvSpPr>
        <p:spPr>
          <a:xfrm>
            <a:off x="454146" y="2865412"/>
            <a:ext cx="2411567" cy="5737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Age&lt; 50, smoking criteria not met, BMI &gt;35, medical/surgical issues precluding spirometry, severe heart failure, recent resp specialist review</a:t>
            </a:r>
          </a:p>
        </p:txBody>
      </p:sp>
      <p:sp>
        <p:nvSpPr>
          <p:cNvPr id="29" name="Google Shape;2804;p366">
            <a:extLst>
              <a:ext uri="{FF2B5EF4-FFF2-40B4-BE49-F238E27FC236}">
                <a16:creationId xmlns:a16="http://schemas.microsoft.com/office/drawing/2014/main" id="{B2B6D3F3-DAE3-22A1-A0B8-E8DC1CAFCA63}"/>
              </a:ext>
            </a:extLst>
          </p:cNvPr>
          <p:cNvSpPr/>
          <p:nvPr/>
        </p:nvSpPr>
        <p:spPr>
          <a:xfrm>
            <a:off x="522724" y="4829204"/>
            <a:ext cx="8235703" cy="302865"/>
          </a:xfrm>
          <a:prstGeom prst="rect">
            <a:avLst/>
          </a:prstGeom>
          <a:noFill/>
          <a:ln w="19050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14300" marR="4692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900" b="0" i="1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*Modifiable High-risk: Patients a</a:t>
            </a:r>
            <a:r>
              <a:rPr kumimoji="0" lang="en-US" sz="900" b="0" i="1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ged ≥40 with COPD (or potential COPD) </a:t>
            </a:r>
            <a:r>
              <a:rPr kumimoji="0" lang="en-US" sz="900" b="0" i="1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with ≥</a:t>
            </a:r>
            <a:r>
              <a:rPr kumimoji="0" lang="en-US" sz="900" b="1" i="1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 </a:t>
            </a:r>
            <a:r>
              <a:rPr kumimoji="0" lang="en-US" sz="900" b="0" i="1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moderate, or ≥</a:t>
            </a:r>
            <a:r>
              <a:rPr kumimoji="0" lang="en-US" sz="900" b="1" i="1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1 </a:t>
            </a:r>
            <a:r>
              <a:rPr kumimoji="0" lang="en-US" sz="900" b="0" i="1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sever</a:t>
            </a:r>
            <a:r>
              <a:rPr kumimoji="0" lang="en-US" sz="900" b="0" i="1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 (potential) </a:t>
            </a:r>
            <a:r>
              <a:rPr kumimoji="0" lang="en-US" sz="900" b="0" i="1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exacerbations in last </a:t>
            </a:r>
            <a:r>
              <a:rPr kumimoji="0" lang="en-US" sz="900" b="1" i="1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24</a:t>
            </a:r>
            <a:r>
              <a:rPr kumimoji="0" lang="en-US" sz="900" b="1" i="1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months*</a:t>
            </a:r>
            <a:r>
              <a:rPr kumimoji="0" lang="en-US" sz="900" b="0" i="1" u="none" strike="noStrike" kern="0" cap="none" spc="0" normalizeH="0" baseline="0" noProof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1325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2634824-F031-D175-3EAA-36495689A4A9}"/>
              </a:ext>
            </a:extLst>
          </p:cNvPr>
          <p:cNvCxnSpPr>
            <a:cxnSpLocks/>
          </p:cNvCxnSpPr>
          <p:nvPr/>
        </p:nvCxnSpPr>
        <p:spPr>
          <a:xfrm flipH="1">
            <a:off x="4579050" y="622983"/>
            <a:ext cx="0" cy="442879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A3164C5-A5E6-8C99-46DA-7E0366405664}"/>
              </a:ext>
            </a:extLst>
          </p:cNvPr>
          <p:cNvCxnSpPr>
            <a:cxnSpLocks/>
          </p:cNvCxnSpPr>
          <p:nvPr/>
        </p:nvCxnSpPr>
        <p:spPr>
          <a:xfrm>
            <a:off x="2250102" y="3743734"/>
            <a:ext cx="0" cy="691443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Google Shape;531;p41">
            <a:extLst>
              <a:ext uri="{FF2B5EF4-FFF2-40B4-BE49-F238E27FC236}">
                <a16:creationId xmlns:a16="http://schemas.microsoft.com/office/drawing/2014/main" id="{A62EE148-BCB8-A0F1-32C4-9665F87B7439}"/>
              </a:ext>
            </a:extLst>
          </p:cNvPr>
          <p:cNvSpPr/>
          <p:nvPr/>
        </p:nvSpPr>
        <p:spPr>
          <a:xfrm>
            <a:off x="368390" y="2387598"/>
            <a:ext cx="4019262" cy="1383636"/>
          </a:xfrm>
          <a:prstGeom prst="roundRect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Diagnostic Assessment: Conducting Spirometry</a:t>
            </a:r>
          </a:p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lang="en-GB" sz="12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8890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lang="en-GB" sz="12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8890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lang="en-GB" sz="12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8890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D3EC304-E83E-266F-7C0C-2A9EFA7B74E6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6923582" y="1085725"/>
            <a:ext cx="30649" cy="3349452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D75F356-B4B5-86E3-772F-20F5876FE3C5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2250102" y="1088365"/>
            <a:ext cx="0" cy="1299233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8" name="Google Shape;518;p41"/>
          <p:cNvSpPr/>
          <p:nvPr/>
        </p:nvSpPr>
        <p:spPr>
          <a:xfrm>
            <a:off x="-1069" y="-7875"/>
            <a:ext cx="9144000" cy="520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19" name="Google Shape;519;p41"/>
          <p:cNvSpPr txBox="1">
            <a:spLocks noGrp="1"/>
          </p:cNvSpPr>
          <p:nvPr>
            <p:ph type="title"/>
          </p:nvPr>
        </p:nvSpPr>
        <p:spPr>
          <a:xfrm>
            <a:off x="125444" y="52993"/>
            <a:ext cx="85902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>
              <a:lnSpc>
                <a:spcPct val="90000"/>
              </a:lnSpc>
              <a:buClr>
                <a:schemeClr val="lt1"/>
              </a:buClr>
              <a:buSzPts val="1500"/>
            </a:pPr>
            <a:r>
              <a:rPr lang="en-US" sz="1800" b="1">
                <a:solidFill>
                  <a:schemeClr val="bg1"/>
                </a:solidFill>
                <a:latin typeface="+mj-lt"/>
              </a:rPr>
              <a:t>  </a:t>
            </a:r>
          </a:p>
        </p:txBody>
      </p:sp>
      <p:sp>
        <p:nvSpPr>
          <p:cNvPr id="2" name="Google Shape;274;p35">
            <a:extLst>
              <a:ext uri="{FF2B5EF4-FFF2-40B4-BE49-F238E27FC236}">
                <a16:creationId xmlns:a16="http://schemas.microsoft.com/office/drawing/2014/main" id="{D79B368E-EEF3-9468-5624-E4CEC608EA9E}"/>
              </a:ext>
            </a:extLst>
          </p:cNvPr>
          <p:cNvSpPr txBox="1"/>
          <p:nvPr/>
        </p:nvSpPr>
        <p:spPr>
          <a:xfrm>
            <a:off x="42611" y="51338"/>
            <a:ext cx="9056578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Disease Assessment &amp; Risk Quantification: Pathway for Undiagnosed + Diagnosed Patients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BE4EAF-BD2A-5002-2730-26406F2B393C}"/>
              </a:ext>
            </a:extLst>
          </p:cNvPr>
          <p:cNvSpPr/>
          <p:nvPr/>
        </p:nvSpPr>
        <p:spPr>
          <a:xfrm>
            <a:off x="530221" y="814556"/>
            <a:ext cx="3439761" cy="2738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Undiagnosed </a:t>
            </a: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FF26C79-1CB5-6B2B-76CF-20D05505629E}"/>
              </a:ext>
            </a:extLst>
          </p:cNvPr>
          <p:cNvSpPr/>
          <p:nvPr/>
        </p:nvSpPr>
        <p:spPr>
          <a:xfrm>
            <a:off x="5151639" y="811916"/>
            <a:ext cx="3543886" cy="273809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Diagnosed </a:t>
            </a: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545D634-DDF9-A484-B0E4-8E5CF6863C74}"/>
              </a:ext>
            </a:extLst>
          </p:cNvPr>
          <p:cNvSpPr/>
          <p:nvPr/>
        </p:nvSpPr>
        <p:spPr>
          <a:xfrm>
            <a:off x="3185365" y="3001860"/>
            <a:ext cx="1027806" cy="424655"/>
          </a:xfrm>
          <a:prstGeom prst="roundRect">
            <a:avLst/>
          </a:prstGeom>
          <a:solidFill>
            <a:srgbClr val="FFF3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Testing: Contraindications Checked</a:t>
            </a:r>
            <a:endParaRPr kumimoji="0" lang="en-SG" sz="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cxnSp>
        <p:nvCxnSpPr>
          <p:cNvPr id="537" name="Straight Arrow Connector 536">
            <a:extLst>
              <a:ext uri="{FF2B5EF4-FFF2-40B4-BE49-F238E27FC236}">
                <a16:creationId xmlns:a16="http://schemas.microsoft.com/office/drawing/2014/main" id="{31C1CB71-348B-A4FC-944C-F3891CA00DAE}"/>
              </a:ext>
            </a:extLst>
          </p:cNvPr>
          <p:cNvCxnSpPr>
            <a:cxnSpLocks/>
            <a:stCxn id="8" idx="3"/>
            <a:endCxn id="554" idx="1"/>
          </p:cNvCxnSpPr>
          <p:nvPr/>
        </p:nvCxnSpPr>
        <p:spPr>
          <a:xfrm flipV="1">
            <a:off x="3280827" y="4039471"/>
            <a:ext cx="272324" cy="3912"/>
          </a:xfrm>
          <a:prstGeom prst="straightConnector1">
            <a:avLst/>
          </a:prstGeom>
          <a:ln>
            <a:solidFill>
              <a:srgbClr val="FFC000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C78026E-FC4E-383A-8A86-361D082A6075}"/>
              </a:ext>
            </a:extLst>
          </p:cNvPr>
          <p:cNvSpPr/>
          <p:nvPr/>
        </p:nvSpPr>
        <p:spPr>
          <a:xfrm>
            <a:off x="1201426" y="3883614"/>
            <a:ext cx="2079401" cy="319538"/>
          </a:xfrm>
          <a:prstGeom prst="roundRect">
            <a:avLst>
              <a:gd name="adj" fmla="val 50000"/>
            </a:avLst>
          </a:prstGeom>
          <a:solidFill>
            <a:srgbClr val="CC006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Result Review</a:t>
            </a: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3F4BEDF-8373-D5A0-4BDE-6D9C58086EF1}"/>
              </a:ext>
            </a:extLst>
          </p:cNvPr>
          <p:cNvGrpSpPr/>
          <p:nvPr/>
        </p:nvGrpSpPr>
        <p:grpSpPr>
          <a:xfrm>
            <a:off x="368390" y="1363561"/>
            <a:ext cx="8347251" cy="740388"/>
            <a:chOff x="529446" y="1353750"/>
            <a:chExt cx="8181490" cy="740388"/>
          </a:xfrm>
        </p:grpSpPr>
        <p:sp>
          <p:nvSpPr>
            <p:cNvPr id="60" name="Google Shape;531;p41">
              <a:extLst>
                <a:ext uri="{FF2B5EF4-FFF2-40B4-BE49-F238E27FC236}">
                  <a16:creationId xmlns:a16="http://schemas.microsoft.com/office/drawing/2014/main" id="{A80713D0-66F4-6385-0F7B-BE72C7A1D4D5}"/>
                </a:ext>
              </a:extLst>
            </p:cNvPr>
            <p:cNvSpPr/>
            <p:nvPr/>
          </p:nvSpPr>
          <p:spPr>
            <a:xfrm>
              <a:off x="529446" y="1353750"/>
              <a:ext cx="8181490" cy="740388"/>
            </a:xfrm>
            <a:prstGeom prst="roundRect">
              <a:avLst>
                <a:gd name="adj" fmla="val 0"/>
              </a:avLst>
            </a:prstGeom>
            <a:solidFill>
              <a:srgbClr val="002060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44958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Patient Outreach &amp; Collection of Baseline Patient Reported Outcome (PRO) Data + EMR Data</a:t>
              </a: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17B464D-2428-2A6F-1019-E90E2EF78924}"/>
                </a:ext>
              </a:extLst>
            </p:cNvPr>
            <p:cNvSpPr/>
            <p:nvPr/>
          </p:nvSpPr>
          <p:spPr>
            <a:xfrm>
              <a:off x="834909" y="1744918"/>
              <a:ext cx="3615632" cy="2329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Questionnaire + Patient Calls, </a:t>
              </a:r>
              <a:r>
                <a:rPr kumimoji="0" lang="en-US" sz="1000" b="0" i="0" u="none" strike="noStrike" kern="0" cap="none" spc="0" normalizeH="0" baseline="0" noProof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Prioritising</a:t>
              </a: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 Highly Modifiable*</a:t>
              </a:r>
              <a:endParaRPr kumimoji="0" lang="en-SG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5F2F8ADA-D032-BB5B-13AD-E149A271F453}"/>
                </a:ext>
              </a:extLst>
            </p:cNvPr>
            <p:cNvSpPr/>
            <p:nvPr/>
          </p:nvSpPr>
          <p:spPr>
            <a:xfrm>
              <a:off x="4722271" y="1744918"/>
              <a:ext cx="3534004" cy="24012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Exacerbations, symptoms, COPD Control status, QRISK…</a:t>
              </a:r>
              <a:endParaRPr kumimoji="0" lang="en-SG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CF1BDD23-5CE7-5606-090C-153E17FBFE2A}"/>
                </a:ext>
              </a:extLst>
            </p:cNvPr>
            <p:cNvCxnSpPr>
              <a:cxnSpLocks/>
            </p:cNvCxnSpPr>
            <p:nvPr/>
          </p:nvCxnSpPr>
          <p:spPr>
            <a:xfrm>
              <a:off x="4468895" y="1864983"/>
              <a:ext cx="237075" cy="0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9332223-484F-03CD-3D59-DC4970053514}"/>
              </a:ext>
            </a:extLst>
          </p:cNvPr>
          <p:cNvCxnSpPr>
            <a:cxnSpLocks/>
            <a:stCxn id="554" idx="2"/>
          </p:cNvCxnSpPr>
          <p:nvPr/>
        </p:nvCxnSpPr>
        <p:spPr>
          <a:xfrm flipH="1">
            <a:off x="4198694" y="3983483"/>
            <a:ext cx="6456" cy="448337"/>
          </a:xfrm>
          <a:prstGeom prst="straightConnector1">
            <a:avLst/>
          </a:prstGeom>
          <a:ln>
            <a:solidFill>
              <a:srgbClr val="FFC000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A45EDF0-7849-1935-FDFF-547E46405EE2}"/>
              </a:ext>
            </a:extLst>
          </p:cNvPr>
          <p:cNvSpPr/>
          <p:nvPr/>
        </p:nvSpPr>
        <p:spPr>
          <a:xfrm>
            <a:off x="-1499722" y="4912183"/>
            <a:ext cx="7499645" cy="260918"/>
          </a:xfrm>
          <a:prstGeom prst="round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8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*Highly Modifiable: </a:t>
            </a:r>
            <a:r>
              <a:rPr kumimoji="0" lang="en-SG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On nil or monotherapy maintenance therapy, </a:t>
            </a:r>
            <a:r>
              <a:rPr kumimoji="0" lang="en-SG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Arial"/>
              </a:rPr>
              <a:t>BEC ≥ 300, Clinically suitable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81242DB-2FD8-076B-6B4F-DCCEC93136AA}"/>
              </a:ext>
            </a:extLst>
          </p:cNvPr>
          <p:cNvCxnSpPr>
            <a:cxnSpLocks/>
          </p:cNvCxnSpPr>
          <p:nvPr/>
        </p:nvCxnSpPr>
        <p:spPr>
          <a:xfrm>
            <a:off x="1681014" y="3213918"/>
            <a:ext cx="1490498" cy="0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Google Shape;531;p41">
            <a:extLst>
              <a:ext uri="{FF2B5EF4-FFF2-40B4-BE49-F238E27FC236}">
                <a16:creationId xmlns:a16="http://schemas.microsoft.com/office/drawing/2014/main" id="{1BB77A43-F855-68B5-00A2-644731DA1AA2}"/>
              </a:ext>
            </a:extLst>
          </p:cNvPr>
          <p:cNvSpPr/>
          <p:nvPr/>
        </p:nvSpPr>
        <p:spPr>
          <a:xfrm>
            <a:off x="5233903" y="2656479"/>
            <a:ext cx="3419586" cy="54202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Diagnosed Exclusions: </a:t>
            </a:r>
          </a:p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Low Symptoms: CAT &lt;10 AND </a:t>
            </a:r>
            <a:r>
              <a:rPr kumimoji="0" lang="en-US" sz="1000" b="1" i="0" u="none" strike="noStrike" kern="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mMRC</a:t>
            </a:r>
            <a:r>
              <a: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&lt;1     </a:t>
            </a:r>
          </a:p>
        </p:txBody>
      </p:sp>
      <p:sp>
        <p:nvSpPr>
          <p:cNvPr id="554" name="Rectangle: Rounded Corners 553">
            <a:extLst>
              <a:ext uri="{FF2B5EF4-FFF2-40B4-BE49-F238E27FC236}">
                <a16:creationId xmlns:a16="http://schemas.microsoft.com/office/drawing/2014/main" id="{EA5B405C-A61D-2806-89FB-4B1762F53BBD}"/>
              </a:ext>
            </a:extLst>
          </p:cNvPr>
          <p:cNvSpPr/>
          <p:nvPr/>
        </p:nvSpPr>
        <p:spPr>
          <a:xfrm>
            <a:off x="3553151" y="3867933"/>
            <a:ext cx="1332950" cy="343076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Diagnosis Confirmed</a:t>
            </a: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31" name="Google Shape;531;p41"/>
          <p:cNvSpPr/>
          <p:nvPr/>
        </p:nvSpPr>
        <p:spPr>
          <a:xfrm>
            <a:off x="306238" y="4436296"/>
            <a:ext cx="8347251" cy="371530"/>
          </a:xfrm>
          <a:prstGeom prst="roundRect">
            <a:avLst>
              <a:gd name="adj" fmla="val 0"/>
            </a:avLst>
          </a:prstGeom>
          <a:solidFill>
            <a:srgbClr val="002060"/>
          </a:solidFill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4958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Uploading of data collected back to EMR</a:t>
            </a: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B16BDB0-6369-7409-FC1C-7195C195AAB5}"/>
              </a:ext>
            </a:extLst>
          </p:cNvPr>
          <p:cNvSpPr/>
          <p:nvPr/>
        </p:nvSpPr>
        <p:spPr>
          <a:xfrm>
            <a:off x="1808732" y="2934547"/>
            <a:ext cx="1212979" cy="588391"/>
          </a:xfrm>
          <a:prstGeom prst="roundRect">
            <a:avLst/>
          </a:prstGeom>
          <a:solidFill>
            <a:srgbClr val="FFF3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Prioritisation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BMI &lt;30, SABA use </a:t>
            </a:r>
            <a:endParaRPr kumimoji="0" lang="en-SG" sz="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617F4C-A0EC-37C9-5E7F-7DF147CBB618}"/>
              </a:ext>
            </a:extLst>
          </p:cNvPr>
          <p:cNvSpPr/>
          <p:nvPr/>
        </p:nvSpPr>
        <p:spPr>
          <a:xfrm>
            <a:off x="481889" y="2919722"/>
            <a:ext cx="1212979" cy="588391"/>
          </a:xfrm>
          <a:prstGeom prst="roundRect">
            <a:avLst/>
          </a:prstGeom>
          <a:solidFill>
            <a:srgbClr val="FFF3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Case Finding: </a:t>
            </a:r>
            <a:b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</a:br>
            <a:r>
              <a:rPr kumimoji="0" lang="en-SG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CDQ </a:t>
            </a:r>
            <a:r>
              <a:rPr kumimoji="0" lang="en-SG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Arial"/>
              </a:rPr>
              <a:t>≥ </a:t>
            </a:r>
            <a:r>
              <a:rPr kumimoji="0" lang="en-SG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20 + Exacerbation History + Packs Years </a:t>
            </a:r>
            <a:r>
              <a:rPr kumimoji="0" lang="en-SG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Arial"/>
              </a:rPr>
              <a:t>≥  </a:t>
            </a:r>
            <a:r>
              <a:rPr kumimoji="0" lang="en-SG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15 + Symptoms</a:t>
            </a:r>
            <a:endParaRPr kumimoji="0" lang="en-SG" sz="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491447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8D660DD-5B68-D4AC-D552-B5B00618C948}"/>
              </a:ext>
            </a:extLst>
          </p:cNvPr>
          <p:cNvCxnSpPr>
            <a:cxnSpLocks/>
          </p:cNvCxnSpPr>
          <p:nvPr/>
        </p:nvCxnSpPr>
        <p:spPr>
          <a:xfrm flipV="1">
            <a:off x="6851444" y="3970097"/>
            <a:ext cx="0" cy="572605"/>
          </a:xfrm>
          <a:prstGeom prst="straightConnector1">
            <a:avLst/>
          </a:prstGeom>
          <a:ln>
            <a:solidFill>
              <a:srgbClr val="FFC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704AFE9-E38E-FCEE-73B3-AC9702A6BF17}"/>
              </a:ext>
            </a:extLst>
          </p:cNvPr>
          <p:cNvCxnSpPr>
            <a:cxnSpLocks/>
            <a:stCxn id="5" idx="2"/>
            <a:endCxn id="15" idx="0"/>
          </p:cNvCxnSpPr>
          <p:nvPr/>
        </p:nvCxnSpPr>
        <p:spPr>
          <a:xfrm flipH="1">
            <a:off x="4482057" y="1438331"/>
            <a:ext cx="1" cy="192031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483C64A-13D2-F77B-C299-79C28FC6B846}"/>
              </a:ext>
            </a:extLst>
          </p:cNvPr>
          <p:cNvCxnSpPr>
            <a:cxnSpLocks/>
          </p:cNvCxnSpPr>
          <p:nvPr/>
        </p:nvCxnSpPr>
        <p:spPr>
          <a:xfrm>
            <a:off x="6731812" y="3168622"/>
            <a:ext cx="0" cy="158574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6129024-D414-4CB3-574E-85C8E43167EE}"/>
              </a:ext>
            </a:extLst>
          </p:cNvPr>
          <p:cNvCxnSpPr>
            <a:cxnSpLocks/>
          </p:cNvCxnSpPr>
          <p:nvPr/>
        </p:nvCxnSpPr>
        <p:spPr>
          <a:xfrm flipH="1">
            <a:off x="2314581" y="3158906"/>
            <a:ext cx="1" cy="169751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3" name="Google Shape;273;p35"/>
          <p:cNvSpPr/>
          <p:nvPr/>
        </p:nvSpPr>
        <p:spPr>
          <a:xfrm>
            <a:off x="0" y="0"/>
            <a:ext cx="9144000" cy="693993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4" name="Google Shape;274;p35"/>
          <p:cNvSpPr txBox="1"/>
          <p:nvPr/>
        </p:nvSpPr>
        <p:spPr>
          <a:xfrm>
            <a:off x="87577" y="14505"/>
            <a:ext cx="8788949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Steps Involved in Non-Pharmacological + Pharmacological Intervention +  Appropriate Patient Follow-up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208859B-53CB-5DE4-1955-4CE6C937CFF1}"/>
              </a:ext>
            </a:extLst>
          </p:cNvPr>
          <p:cNvSpPr/>
          <p:nvPr/>
        </p:nvSpPr>
        <p:spPr>
          <a:xfrm>
            <a:off x="459298" y="2499657"/>
            <a:ext cx="3710567" cy="664487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Optimised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 by Remote Pharmacist Clinic*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Initial optimization + Follow up of uncontrolled patients on dual therapy </a:t>
            </a: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  <a:sym typeface="Arial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D9B5B2F-191E-2A71-5481-57862E48BF3F}"/>
              </a:ext>
            </a:extLst>
          </p:cNvPr>
          <p:cNvSpPr/>
          <p:nvPr/>
        </p:nvSpPr>
        <p:spPr>
          <a:xfrm>
            <a:off x="459298" y="3333895"/>
            <a:ext cx="8045508" cy="61911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Follow-up Questionnaires + Calls </a:t>
            </a: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  <a:sym typeface="Arial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87489CE-A4DB-C400-19A7-B694C2E51590}"/>
              </a:ext>
            </a:extLst>
          </p:cNvPr>
          <p:cNvSpPr/>
          <p:nvPr/>
        </p:nvSpPr>
        <p:spPr>
          <a:xfrm>
            <a:off x="4958814" y="2502228"/>
            <a:ext cx="3545995" cy="664488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Optimised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 by the Practice Team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Initial optimization + Follow up of uncontrolled patients on triple therapy </a:t>
            </a: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  <a:sym typeface="Arial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2857C37-D58D-C068-BBB4-4943F4EDC85C}"/>
              </a:ext>
            </a:extLst>
          </p:cNvPr>
          <p:cNvCxnSpPr>
            <a:cxnSpLocks/>
            <a:endCxn id="4" idx="0"/>
          </p:cNvCxnSpPr>
          <p:nvPr/>
        </p:nvCxnSpPr>
        <p:spPr>
          <a:xfrm>
            <a:off x="6731812" y="2086131"/>
            <a:ext cx="0" cy="416097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6BEA7EF-28C5-D05C-9BC2-ABBEC6CDB581}"/>
              </a:ext>
            </a:extLst>
          </p:cNvPr>
          <p:cNvCxnSpPr>
            <a:cxnSpLocks/>
            <a:endCxn id="2" idx="0"/>
          </p:cNvCxnSpPr>
          <p:nvPr/>
        </p:nvCxnSpPr>
        <p:spPr>
          <a:xfrm>
            <a:off x="2314581" y="1958069"/>
            <a:ext cx="1" cy="541588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A56989F-83B6-C598-67F3-C130AC35271C}"/>
              </a:ext>
            </a:extLst>
          </p:cNvPr>
          <p:cNvSpPr/>
          <p:nvPr/>
        </p:nvSpPr>
        <p:spPr>
          <a:xfrm>
            <a:off x="459298" y="981131"/>
            <a:ext cx="8045519" cy="457200"/>
          </a:xfrm>
          <a:prstGeom prst="roundRect">
            <a:avLst>
              <a:gd name="adj" fmla="val 0"/>
            </a:avLst>
          </a:prstGeom>
          <a:solidFill>
            <a:srgbClr val="00206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Already Diagnosed and Newly Diagnosed MHR COPD Identified by OPC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in line with CONQUEST CDS </a:t>
            </a: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  <a:sym typeface="Arial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EB7CD12-066B-DE85-ACB9-A78C195AFA97}"/>
              </a:ext>
            </a:extLst>
          </p:cNvPr>
          <p:cNvSpPr/>
          <p:nvPr/>
        </p:nvSpPr>
        <p:spPr>
          <a:xfrm>
            <a:off x="459300" y="1630362"/>
            <a:ext cx="8045514" cy="6619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Patient Intervention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COPD Review Including: Medication, Inhaler Technique, Vaccination, Pulmonary Rehab Referral, Lifestyle Intervention, Others</a:t>
            </a:r>
            <a:endParaRPr kumimoji="0" lang="en-SG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  <a:sym typeface="Arial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D1887BE-6E3B-4AFC-971D-CF2960B5AA64}"/>
              </a:ext>
            </a:extLst>
          </p:cNvPr>
          <p:cNvCxnSpPr>
            <a:cxnSpLocks/>
            <a:stCxn id="13" idx="3"/>
            <a:endCxn id="19" idx="1"/>
          </p:cNvCxnSpPr>
          <p:nvPr/>
        </p:nvCxnSpPr>
        <p:spPr>
          <a:xfrm>
            <a:off x="4169864" y="4712188"/>
            <a:ext cx="537105" cy="2673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2867FC1-0279-440F-5FA8-782EC7BD9AD6}"/>
              </a:ext>
            </a:extLst>
          </p:cNvPr>
          <p:cNvSpPr/>
          <p:nvPr/>
        </p:nvSpPr>
        <p:spPr>
          <a:xfrm>
            <a:off x="4706969" y="4543489"/>
            <a:ext cx="4049686" cy="342743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Respiratory consultant plan for ongoing assessment delivered to practices  </a:t>
            </a: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 Further Assessment/Imaging/Referral</a:t>
            </a: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  <a:sym typeface="Arial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EABAAB-85E0-4386-6513-F2364995A462}"/>
              </a:ext>
            </a:extLst>
          </p:cNvPr>
          <p:cNvCxnSpPr>
            <a:cxnSpLocks/>
          </p:cNvCxnSpPr>
          <p:nvPr/>
        </p:nvCxnSpPr>
        <p:spPr>
          <a:xfrm>
            <a:off x="-31377" y="4292373"/>
            <a:ext cx="9206753" cy="0"/>
          </a:xfrm>
          <a:prstGeom prst="line">
            <a:avLst/>
          </a:prstGeom>
          <a:ln w="12700">
            <a:prstDash val="lgDashDot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08FEDEF6-8F80-5114-D18E-0C99D4AA2730}"/>
              </a:ext>
            </a:extLst>
          </p:cNvPr>
          <p:cNvCxnSpPr>
            <a:cxnSpLocks/>
            <a:stCxn id="3" idx="3"/>
            <a:endCxn id="15" idx="3"/>
          </p:cNvCxnSpPr>
          <p:nvPr/>
        </p:nvCxnSpPr>
        <p:spPr>
          <a:xfrm flipV="1">
            <a:off x="8504806" y="1961318"/>
            <a:ext cx="8" cy="1682136"/>
          </a:xfrm>
          <a:prstGeom prst="bentConnector3">
            <a:avLst>
              <a:gd name="adj1" fmla="val 2857600000"/>
            </a:avLst>
          </a:prstGeom>
          <a:ln w="28575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45940C1-6F7C-AC0E-2D88-D5D70C5428F0}"/>
              </a:ext>
            </a:extLst>
          </p:cNvPr>
          <p:cNvSpPr txBox="1"/>
          <p:nvPr/>
        </p:nvSpPr>
        <p:spPr>
          <a:xfrm>
            <a:off x="788097" y="3982814"/>
            <a:ext cx="31786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9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900" b="0" i="1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optimised</a:t>
            </a:r>
            <a:r>
              <a:rPr kumimoji="0" lang="en-US" sz="9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by our team under honorary contracts with sites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C410EE8-2BC7-2843-1CB8-8FE2A32712B0}"/>
              </a:ext>
            </a:extLst>
          </p:cNvPr>
          <p:cNvSpPr/>
          <p:nvPr/>
        </p:nvSpPr>
        <p:spPr>
          <a:xfrm>
            <a:off x="459297" y="4483083"/>
            <a:ext cx="3710567" cy="458210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SG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sym typeface="Arial"/>
              </a:rPr>
              <a:t>Spirometry patients without initial COPD diagnosis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854E8C1-EC1A-F663-1DA5-5330BECD2FEB}"/>
              </a:ext>
            </a:extLst>
          </p:cNvPr>
          <p:cNvSpPr/>
          <p:nvPr/>
        </p:nvSpPr>
        <p:spPr>
          <a:xfrm>
            <a:off x="6089891" y="4169336"/>
            <a:ext cx="1603267" cy="246074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Diagnosis Confirmed</a:t>
            </a:r>
            <a:endParaRPr kumimoji="0" lang="en-SG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61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6" name="Google Shape;2116;p308"/>
          <p:cNvSpPr/>
          <p:nvPr/>
        </p:nvSpPr>
        <p:spPr>
          <a:xfrm>
            <a:off x="99750" y="2808139"/>
            <a:ext cx="8944500" cy="1784678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>
            <a:outerShdw blurRad="22860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7" name="Google Shape;2117;p308"/>
          <p:cNvSpPr/>
          <p:nvPr/>
        </p:nvSpPr>
        <p:spPr>
          <a:xfrm>
            <a:off x="96825" y="940231"/>
            <a:ext cx="8944500" cy="1493003"/>
          </a:xfrm>
          <a:prstGeom prst="roundRect">
            <a:avLst>
              <a:gd name="adj" fmla="val 16667"/>
            </a:avLst>
          </a:prstGeom>
          <a:solidFill>
            <a:srgbClr val="6FA8DC"/>
          </a:solidFill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>
            <a:outerShdw blurRad="22860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8" name="Google Shape;2118;p308"/>
          <p:cNvSpPr/>
          <p:nvPr/>
        </p:nvSpPr>
        <p:spPr>
          <a:xfrm>
            <a:off x="0" y="2"/>
            <a:ext cx="9144000" cy="5994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19" name="Google Shape;2119;p3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0" name="Google Shape;2120;p30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25715" y="4852556"/>
            <a:ext cx="489139" cy="264671"/>
          </a:xfrm>
          <a:prstGeom prst="rect">
            <a:avLst/>
          </a:prstGeom>
          <a:noFill/>
          <a:ln>
            <a:noFill/>
          </a:ln>
        </p:spPr>
      </p:pic>
      <p:sp>
        <p:nvSpPr>
          <p:cNvPr id="2124" name="Google Shape;2124;p308"/>
          <p:cNvSpPr txBox="1"/>
          <p:nvPr/>
        </p:nvSpPr>
        <p:spPr>
          <a:xfrm>
            <a:off x="2603597" y="815994"/>
            <a:ext cx="6224528" cy="17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0" bIns="34275" anchor="ctr" anchorCtr="0">
            <a:noAutofit/>
          </a:bodyPr>
          <a:lstStyle/>
          <a:p>
            <a:pPr marL="45720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“CONQUEST will be the first collaborative</a:t>
            </a:r>
            <a:r>
              <a:rPr lang="en-GB" i="1">
                <a:solidFill>
                  <a:srgbClr val="FEFEFE"/>
                </a:solidFill>
              </a:rPr>
              <a:t> </a:t>
            </a:r>
            <a:r>
              <a:rPr lang="en-GB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‘interventional’ COPD registry with an  </a:t>
            </a:r>
            <a:r>
              <a:rPr lang="en-GB" b="0" i="1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integrated quality improvement program that drives </a:t>
            </a:r>
            <a:r>
              <a:rPr lang="en-GB" b="1" i="1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targeted, risk-based </a:t>
            </a:r>
            <a:r>
              <a:rPr lang="en-GB" b="1" i="1">
                <a:solidFill>
                  <a:srgbClr val="FFFFFF"/>
                </a:solidFill>
              </a:rPr>
              <a:t>management </a:t>
            </a:r>
            <a:r>
              <a:rPr lang="en-GB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through enhanced clinical assessment, with the </a:t>
            </a:r>
            <a:r>
              <a:rPr lang="en-GB" b="1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patient at the centre</a:t>
            </a:r>
            <a:r>
              <a:rPr lang="en-GB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25" name="Google Shape;2125;p308"/>
          <p:cNvPicPr preferRelativeResize="0"/>
          <p:nvPr/>
        </p:nvPicPr>
        <p:blipFill rotWithShape="1">
          <a:blip r:embed="rId5">
            <a:alphaModFix/>
          </a:blip>
          <a:srcRect l="4600" t="31766" r="5544" b="29983"/>
          <a:stretch/>
        </p:blipFill>
        <p:spPr>
          <a:xfrm>
            <a:off x="382794" y="1354842"/>
            <a:ext cx="2039319" cy="63500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26" name="Google Shape;2126;p308"/>
          <p:cNvCxnSpPr>
            <a:cxnSpLocks/>
          </p:cNvCxnSpPr>
          <p:nvPr/>
        </p:nvCxnSpPr>
        <p:spPr>
          <a:xfrm>
            <a:off x="2701784" y="1106667"/>
            <a:ext cx="0" cy="1166418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27" name="Google Shape;2127;p308"/>
          <p:cNvSpPr txBox="1"/>
          <p:nvPr/>
        </p:nvSpPr>
        <p:spPr>
          <a:xfrm>
            <a:off x="2701784" y="2853725"/>
            <a:ext cx="6082841" cy="16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0" bIns="34275" anchor="ctr" anchorCtr="0">
            <a:noAutofit/>
          </a:bodyPr>
          <a:lstStyle/>
          <a:p>
            <a:pPr marL="45720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GB" sz="1300" i="1">
                <a:solidFill>
                  <a:srgbClr val="FEFEFE"/>
                </a:solidFill>
              </a:rPr>
              <a:t>C</a:t>
            </a:r>
            <a:r>
              <a:rPr lang="en-GB" sz="1300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luster randomised controlled trial</a:t>
            </a:r>
            <a:r>
              <a:rPr lang="en-GB" sz="1300" i="1">
                <a:solidFill>
                  <a:srgbClr val="FEFEFE"/>
                </a:solidFill>
              </a:rPr>
              <a:t>, PREVAIL, will be the first efficacy trial to assess clinical outcomes of the CONQUEST quality improvement and clinical decision support package versus standard care for patients with modifiable high-risk chronic obstructive pulmonary disease with or without a current diagnosis</a:t>
            </a:r>
            <a:r>
              <a:rPr lang="en-GB" sz="1300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29" name="Google Shape;2129;p308"/>
          <p:cNvPicPr preferRelativeResize="0"/>
          <p:nvPr/>
        </p:nvPicPr>
        <p:blipFill rotWithShape="1">
          <a:blip r:embed="rId6">
            <a:alphaModFix/>
          </a:blip>
          <a:srcRect l="-1390" r="1390"/>
          <a:stretch/>
        </p:blipFill>
        <p:spPr>
          <a:xfrm>
            <a:off x="382795" y="3336513"/>
            <a:ext cx="2039319" cy="706797"/>
          </a:xfrm>
          <a:prstGeom prst="rect">
            <a:avLst/>
          </a:prstGeom>
          <a:noFill/>
          <a:ln>
            <a:noFill/>
          </a:ln>
        </p:spPr>
      </p:pic>
      <p:sp>
        <p:nvSpPr>
          <p:cNvPr id="2130" name="Google Shape;2130;p308"/>
          <p:cNvSpPr txBox="1"/>
          <p:nvPr/>
        </p:nvSpPr>
        <p:spPr>
          <a:xfrm>
            <a:off x="-12" y="121800"/>
            <a:ext cx="90564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700" b="1">
                <a:solidFill>
                  <a:srgbClr val="FFFFFF"/>
                </a:solidFill>
              </a:rPr>
              <a:t>Quality Improvement and Cluster Randomised Trial</a:t>
            </a:r>
            <a:endParaRPr sz="17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" name="Google Shape;2126;p308">
            <a:extLst>
              <a:ext uri="{FF2B5EF4-FFF2-40B4-BE49-F238E27FC236}">
                <a16:creationId xmlns:a16="http://schemas.microsoft.com/office/drawing/2014/main" id="{54D45988-D5C6-AE27-78C5-8A6AF92922FE}"/>
              </a:ext>
            </a:extLst>
          </p:cNvPr>
          <p:cNvCxnSpPr>
            <a:cxnSpLocks/>
          </p:cNvCxnSpPr>
          <p:nvPr/>
        </p:nvCxnSpPr>
        <p:spPr>
          <a:xfrm>
            <a:off x="2701784" y="3103365"/>
            <a:ext cx="0" cy="1166418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Google Shape;2647;p322">
            <a:extLst>
              <a:ext uri="{FF2B5EF4-FFF2-40B4-BE49-F238E27FC236}">
                <a16:creationId xmlns:a16="http://schemas.microsoft.com/office/drawing/2014/main" id="{0ABD90C0-C743-B07C-F4BA-72A28ED2F84C}"/>
              </a:ext>
            </a:extLst>
          </p:cNvPr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2648;p322">
            <a:extLst>
              <a:ext uri="{FF2B5EF4-FFF2-40B4-BE49-F238E27FC236}">
                <a16:creationId xmlns:a16="http://schemas.microsoft.com/office/drawing/2014/main" id="{7EABB612-8234-32DD-CDCC-6C6D39EBAF2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84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649;p322">
            <a:extLst>
              <a:ext uri="{FF2B5EF4-FFF2-40B4-BE49-F238E27FC236}">
                <a16:creationId xmlns:a16="http://schemas.microsoft.com/office/drawing/2014/main" id="{6B393BD0-C697-083C-3086-97C8F9F616E3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13701" t="35042" r="12909" b="37080"/>
          <a:stretch/>
        </p:blipFill>
        <p:spPr>
          <a:xfrm>
            <a:off x="3987703" y="4786332"/>
            <a:ext cx="1168590" cy="342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5394"/>
        </a:solidFill>
        <a:effectLst/>
      </p:bgPr>
    </p:bg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3"/>
          <p:cNvSpPr txBox="1"/>
          <p:nvPr/>
        </p:nvSpPr>
        <p:spPr>
          <a:xfrm>
            <a:off x="1472400" y="1700811"/>
            <a:ext cx="5786100" cy="7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1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Opportunity Analyses</a:t>
            </a:r>
          </a:p>
        </p:txBody>
      </p:sp>
      <p:pic>
        <p:nvPicPr>
          <p:cNvPr id="253" name="Google Shape;25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1446510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69" y="-185130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33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5495" y="4748656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33"/>
          <p:cNvPicPr preferRelativeResize="0"/>
          <p:nvPr/>
        </p:nvPicPr>
        <p:blipFill rotWithShape="1">
          <a:blip r:embed="rId5">
            <a:alphaModFix/>
          </a:blip>
          <a:srcRect l="13701" t="35042" r="12909" b="37080"/>
          <a:stretch/>
        </p:blipFill>
        <p:spPr>
          <a:xfrm>
            <a:off x="7868841" y="97595"/>
            <a:ext cx="1168590" cy="342902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3"/>
          <p:cNvSpPr txBox="1"/>
          <p:nvPr/>
        </p:nvSpPr>
        <p:spPr>
          <a:xfrm>
            <a:off x="1472400" y="2722701"/>
            <a:ext cx="6009714" cy="91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2597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3564FF9-2F71-09AF-237D-B852D9D29EE6}"/>
              </a:ext>
            </a:extLst>
          </p:cNvPr>
          <p:cNvSpPr/>
          <p:nvPr/>
        </p:nvSpPr>
        <p:spPr>
          <a:xfrm>
            <a:off x="1864520" y="1024649"/>
            <a:ext cx="7279481" cy="3107700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endParaRPr lang="en-SG" sz="1350" kern="12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BB9FF222-D6C7-2562-A651-1DCBEA6BF3F8}"/>
              </a:ext>
            </a:extLst>
          </p:cNvPr>
          <p:cNvSpPr/>
          <p:nvPr/>
        </p:nvSpPr>
        <p:spPr>
          <a:xfrm>
            <a:off x="375485" y="1018203"/>
            <a:ext cx="2957495" cy="3107094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endParaRPr lang="en-SG" sz="1350" kern="12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947" name="Google Shape;947;p166"/>
          <p:cNvSpPr/>
          <p:nvPr/>
        </p:nvSpPr>
        <p:spPr>
          <a:xfrm>
            <a:off x="0" y="1"/>
            <a:ext cx="9144000" cy="551025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31" tIns="45731" rIns="45731" bIns="45731" anchor="ctr" anchorCtr="0">
            <a:noAutofit/>
          </a:bodyPr>
          <a:lstStyle/>
          <a:p>
            <a:pPr defTabSz="685783">
              <a:buSzPts val="1900"/>
              <a:defRPr/>
            </a:pPr>
            <a:endParaRPr sz="1425" kern="1200">
              <a:ea typeface="+mn-ea"/>
            </a:endParaRPr>
          </a:p>
        </p:txBody>
      </p:sp>
      <p:sp>
        <p:nvSpPr>
          <p:cNvPr id="948" name="Google Shape;948;p166"/>
          <p:cNvSpPr txBox="1"/>
          <p:nvPr/>
        </p:nvSpPr>
        <p:spPr>
          <a:xfrm>
            <a:off x="87421" y="92626"/>
            <a:ext cx="8675100" cy="355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defTabSz="685783">
              <a:buSzPts val="2100"/>
              <a:defRPr/>
            </a:pPr>
            <a:r>
              <a:rPr lang="en-US" sz="1575" b="1" kern="1200">
                <a:solidFill>
                  <a:srgbClr val="FFFFFF"/>
                </a:solidFill>
                <a:ea typeface="+mn-ea"/>
              </a:rPr>
              <a:t>3 Opportunity Analyses for CONQUEST : USA, UK and Australia  </a:t>
            </a:r>
            <a:endParaRPr sz="1575" b="1" kern="1200">
              <a:solidFill>
                <a:srgbClr val="FFFFFF"/>
              </a:solidFill>
              <a:ea typeface="+mn-ea"/>
            </a:endParaRPr>
          </a:p>
        </p:txBody>
      </p:sp>
      <p:sp>
        <p:nvSpPr>
          <p:cNvPr id="949" name="Google Shape;949;p166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783">
              <a:buSzPts val="1500"/>
              <a:defRPr/>
            </a:pPr>
            <a:endParaRPr sz="1125" kern="1200">
              <a:ea typeface="+mn-ea"/>
            </a:endParaRPr>
          </a:p>
        </p:txBody>
      </p:sp>
      <p:pic>
        <p:nvPicPr>
          <p:cNvPr id="951" name="Google Shape;951;p166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846" y="4839715"/>
            <a:ext cx="489140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2" name="Google Shape;952;p166"/>
          <p:cNvPicPr preferRelativeResize="0"/>
          <p:nvPr/>
        </p:nvPicPr>
        <p:blipFill rotWithShape="1">
          <a:blip r:embed="rId4">
            <a:alphaModFix/>
          </a:blip>
          <a:srcRect t="30457" b="32047"/>
          <a:stretch/>
        </p:blipFill>
        <p:spPr>
          <a:xfrm>
            <a:off x="4061522" y="4794145"/>
            <a:ext cx="1342926" cy="35580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Arrow: Pentagon 2">
            <a:extLst>
              <a:ext uri="{FF2B5EF4-FFF2-40B4-BE49-F238E27FC236}">
                <a16:creationId xmlns:a16="http://schemas.microsoft.com/office/drawing/2014/main" id="{4360D836-A747-EFBF-AE0D-0BDC8E04795A}"/>
              </a:ext>
            </a:extLst>
          </p:cNvPr>
          <p:cNvSpPr/>
          <p:nvPr/>
        </p:nvSpPr>
        <p:spPr>
          <a:xfrm>
            <a:off x="-593547" y="1018203"/>
            <a:ext cx="3137297" cy="3107094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endParaRPr lang="en-SG" sz="1350" kern="12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Arrow: Pentagon 1">
            <a:extLst>
              <a:ext uri="{FF2B5EF4-FFF2-40B4-BE49-F238E27FC236}">
                <a16:creationId xmlns:a16="http://schemas.microsoft.com/office/drawing/2014/main" id="{7064BAEC-F1E8-0099-3A05-59C53F2F216A}"/>
              </a:ext>
            </a:extLst>
          </p:cNvPr>
          <p:cNvSpPr/>
          <p:nvPr/>
        </p:nvSpPr>
        <p:spPr>
          <a:xfrm>
            <a:off x="-1521618" y="1024649"/>
            <a:ext cx="3212063" cy="3107094"/>
          </a:xfrm>
          <a:prstGeom prst="homePlate">
            <a:avLst/>
          </a:prstGeom>
          <a:solidFill>
            <a:srgbClr val="00206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endParaRPr lang="en-SG" sz="1350" kern="120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5" name="Google Shape;975;p166">
            <a:extLst>
              <a:ext uri="{FF2B5EF4-FFF2-40B4-BE49-F238E27FC236}">
                <a16:creationId xmlns:a16="http://schemas.microsoft.com/office/drawing/2014/main" id="{67D98347-1953-9610-D37B-9C6E776D15A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5370" t="7574" r="7453" b="5058"/>
          <a:stretch/>
        </p:blipFill>
        <p:spPr>
          <a:xfrm>
            <a:off x="2675689" y="2349248"/>
            <a:ext cx="444440" cy="4320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8" name="Google Shape;960;p166">
            <a:extLst>
              <a:ext uri="{FF2B5EF4-FFF2-40B4-BE49-F238E27FC236}">
                <a16:creationId xmlns:a16="http://schemas.microsoft.com/office/drawing/2014/main" id="{12B5DB15-3CB2-E6FB-C2D3-162C8FA57524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17093" t="3415" r="18059" b="10769"/>
          <a:stretch/>
        </p:blipFill>
        <p:spPr>
          <a:xfrm>
            <a:off x="912424" y="2349248"/>
            <a:ext cx="405000" cy="4050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22AE72-3037-3D83-9FE9-15CB731E2DD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503" t="7420" r="9716" b="12518"/>
          <a:stretch/>
        </p:blipFill>
        <p:spPr>
          <a:xfrm>
            <a:off x="1801940" y="2349248"/>
            <a:ext cx="432877" cy="434059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F2D16B5-23F1-9F91-68FA-ECF626BA9917}"/>
              </a:ext>
            </a:extLst>
          </p:cNvPr>
          <p:cNvSpPr/>
          <p:nvPr/>
        </p:nvSpPr>
        <p:spPr>
          <a:xfrm>
            <a:off x="3754401" y="1342327"/>
            <a:ext cx="4968178" cy="68580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r>
              <a:rPr lang="en-US" sz="1350" kern="1200">
                <a:solidFill>
                  <a:srgbClr val="002060"/>
                </a:solidFill>
                <a:latin typeface="Arial"/>
              </a:rPr>
              <a:t>Observational, longitudinal studies </a:t>
            </a:r>
          </a:p>
          <a:p>
            <a:pPr algn="ctr" defTabSz="685783">
              <a:buClrTx/>
              <a:defRPr/>
            </a:pPr>
            <a:r>
              <a:rPr lang="en-US" sz="1350" kern="1200">
                <a:solidFill>
                  <a:srgbClr val="002060"/>
                </a:solidFill>
                <a:latin typeface="Arial"/>
              </a:rPr>
              <a:t>(each using a different data source)  </a:t>
            </a:r>
            <a:endParaRPr lang="en-SG" sz="1350" kern="1200">
              <a:solidFill>
                <a:srgbClr val="002060"/>
              </a:solidFill>
              <a:latin typeface="Arial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DA55561-7AFC-5BEF-8751-287B8C58F57E}"/>
              </a:ext>
            </a:extLst>
          </p:cNvPr>
          <p:cNvSpPr/>
          <p:nvPr/>
        </p:nvSpPr>
        <p:spPr>
          <a:xfrm>
            <a:off x="3754401" y="2259468"/>
            <a:ext cx="4968178" cy="68580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r>
              <a:rPr lang="en-US" sz="1350" kern="1200">
                <a:solidFill>
                  <a:srgbClr val="002060"/>
                </a:solidFill>
                <a:latin typeface="Arial"/>
              </a:rPr>
              <a:t>Looking at population of high-risk patients, with either already diagnosed, newly diagnosed or potential COPD</a:t>
            </a:r>
            <a:endParaRPr lang="en-SG" sz="1350" kern="1200">
              <a:solidFill>
                <a:srgbClr val="002060"/>
              </a:solidFill>
              <a:latin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015D379-24C2-37C5-1312-4F8FE29F73DB}"/>
              </a:ext>
            </a:extLst>
          </p:cNvPr>
          <p:cNvSpPr/>
          <p:nvPr/>
        </p:nvSpPr>
        <p:spPr>
          <a:xfrm>
            <a:off x="3754400" y="3219320"/>
            <a:ext cx="4968178" cy="68580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r>
              <a:rPr lang="en-US" sz="1350" kern="1200">
                <a:solidFill>
                  <a:srgbClr val="002060"/>
                </a:solidFill>
                <a:latin typeface="Arial"/>
              </a:rPr>
              <a:t>Comparing national practice to national and international guidance and CONQUEST Quality Standards </a:t>
            </a:r>
            <a:endParaRPr lang="en-SG" sz="1350" kern="1200">
              <a:solidFill>
                <a:srgbClr val="00206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132216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4" name="Google Shape;2694;p363"/>
          <p:cNvSpPr/>
          <p:nvPr/>
        </p:nvSpPr>
        <p:spPr>
          <a:xfrm>
            <a:off x="92700" y="543901"/>
            <a:ext cx="8958600" cy="4474674"/>
          </a:xfrm>
          <a:prstGeom prst="rect">
            <a:avLst/>
          </a:prstGeom>
          <a:solidFill>
            <a:srgbClr val="FFFFFF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defRPr/>
            </a:pPr>
            <a:endParaRPr>
              <a:ea typeface="+mn-ea"/>
            </a:endParaRPr>
          </a:p>
        </p:txBody>
      </p:sp>
      <p:sp>
        <p:nvSpPr>
          <p:cNvPr id="2695" name="Google Shape;2695;p363"/>
          <p:cNvSpPr txBox="1"/>
          <p:nvPr/>
        </p:nvSpPr>
        <p:spPr>
          <a:xfrm>
            <a:off x="303442" y="3879776"/>
            <a:ext cx="2710800" cy="12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500" rIns="0" bIns="0" anchor="t" anchorCtr="0">
            <a:noAutofit/>
          </a:bodyPr>
          <a:lstStyle/>
          <a:p>
            <a:pPr algn="ctr" defTabSz="914378">
              <a:buSzPts val="1200"/>
              <a:defRPr/>
            </a:pPr>
            <a:r>
              <a:rPr lang="en-GB" sz="1300">
                <a:solidFill>
                  <a:srgbClr val="002060"/>
                </a:solidFill>
                <a:ea typeface="+mn-ea"/>
              </a:rPr>
              <a:t>Follow up</a:t>
            </a:r>
            <a:br>
              <a:rPr lang="en-GB" sz="1300">
                <a:solidFill>
                  <a:srgbClr val="002060"/>
                </a:solidFill>
                <a:ea typeface="+mn-ea"/>
              </a:rPr>
            </a:br>
            <a:endParaRPr lang="en-GB" sz="1300">
              <a:solidFill>
                <a:srgbClr val="002060"/>
              </a:solidFill>
              <a:ea typeface="+mn-ea"/>
            </a:endParaRPr>
          </a:p>
          <a:p>
            <a:pPr algn="ctr" defTabSz="914378">
              <a:buSzPts val="1000"/>
              <a:defRPr/>
            </a:pPr>
            <a:endParaRPr lang="en-GB" sz="1300">
              <a:solidFill>
                <a:srgbClr val="002060"/>
              </a:solidFill>
              <a:ea typeface="+mn-ea"/>
            </a:endParaRPr>
          </a:p>
          <a:p>
            <a:pPr algn="ctr" defTabSz="914378">
              <a:buSzPts val="1200"/>
              <a:defRPr/>
            </a:pPr>
            <a:endParaRPr lang="en-GB" sz="1300">
              <a:solidFill>
                <a:srgbClr val="002060"/>
              </a:solidFill>
              <a:ea typeface="+mn-ea"/>
            </a:endParaRPr>
          </a:p>
        </p:txBody>
      </p:sp>
      <p:sp>
        <p:nvSpPr>
          <p:cNvPr id="2696" name="Google Shape;2696;p363"/>
          <p:cNvSpPr txBox="1"/>
          <p:nvPr/>
        </p:nvSpPr>
        <p:spPr>
          <a:xfrm>
            <a:off x="303609" y="2404843"/>
            <a:ext cx="2710500" cy="12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500" rIns="0" bIns="0" anchor="t" anchorCtr="0">
            <a:noAutofit/>
          </a:bodyPr>
          <a:lstStyle/>
          <a:p>
            <a:pPr algn="ctr" defTabSz="914378">
              <a:buSzPts val="1200"/>
              <a:defRPr/>
            </a:pPr>
            <a:r>
              <a:rPr lang="en-GB" sz="1300">
                <a:solidFill>
                  <a:srgbClr val="002060"/>
                </a:solidFill>
                <a:ea typeface="+mn-ea"/>
              </a:rPr>
              <a:t>Identification of </a:t>
            </a:r>
          </a:p>
          <a:p>
            <a:pPr algn="ctr" defTabSz="914378">
              <a:buSzPts val="1200"/>
              <a:defRPr/>
            </a:pPr>
            <a:r>
              <a:rPr lang="en-GB" sz="1300">
                <a:solidFill>
                  <a:srgbClr val="002060"/>
                </a:solidFill>
                <a:ea typeface="+mn-ea"/>
              </a:rPr>
              <a:t>target population</a:t>
            </a:r>
            <a:endParaRPr lang="en-GB" sz="1500">
              <a:solidFill>
                <a:srgbClr val="002060"/>
              </a:solidFill>
              <a:ea typeface="+mn-ea"/>
            </a:endParaRPr>
          </a:p>
          <a:p>
            <a:pPr defTabSz="914378">
              <a:buSzPts val="1200"/>
              <a:defRPr/>
            </a:pPr>
            <a:br>
              <a:rPr lang="en-GB" sz="800">
                <a:solidFill>
                  <a:srgbClr val="002060"/>
                </a:solidFill>
                <a:ea typeface="+mn-ea"/>
              </a:rPr>
            </a:br>
            <a:endParaRPr lang="en-GB" sz="600">
              <a:solidFill>
                <a:srgbClr val="002060"/>
              </a:solidFill>
              <a:ea typeface="+mn-ea"/>
            </a:endParaRPr>
          </a:p>
        </p:txBody>
      </p:sp>
      <p:cxnSp>
        <p:nvCxnSpPr>
          <p:cNvPr id="2697" name="Google Shape;2697;p363"/>
          <p:cNvCxnSpPr/>
          <p:nvPr/>
        </p:nvCxnSpPr>
        <p:spPr>
          <a:xfrm rot="10800000" flipH="1">
            <a:off x="330075" y="3795174"/>
            <a:ext cx="3123600" cy="900"/>
          </a:xfrm>
          <a:prstGeom prst="straightConnector1">
            <a:avLst/>
          </a:prstGeom>
          <a:noFill/>
          <a:ln w="19050" cap="flat" cmpd="sng">
            <a:solidFill>
              <a:srgbClr val="969696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2698" name="Google Shape;2698;p363"/>
          <p:cNvCxnSpPr/>
          <p:nvPr/>
        </p:nvCxnSpPr>
        <p:spPr>
          <a:xfrm rot="10800000" flipH="1">
            <a:off x="353314" y="2295829"/>
            <a:ext cx="3385200" cy="7200"/>
          </a:xfrm>
          <a:prstGeom prst="straightConnector1">
            <a:avLst/>
          </a:prstGeom>
          <a:noFill/>
          <a:ln w="19050" cap="flat" cmpd="sng">
            <a:solidFill>
              <a:srgbClr val="969696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2699" name="Google Shape;2699;p363"/>
          <p:cNvSpPr txBox="1"/>
          <p:nvPr/>
        </p:nvSpPr>
        <p:spPr>
          <a:xfrm>
            <a:off x="6023224" y="2389466"/>
            <a:ext cx="2989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500" rIns="0" bIns="0" anchor="t" anchorCtr="0">
            <a:noAutofit/>
          </a:bodyPr>
          <a:lstStyle/>
          <a:p>
            <a:pPr algn="ctr" defTabSz="914378">
              <a:buSzPts val="1200"/>
              <a:defRPr/>
            </a:pPr>
            <a:r>
              <a:rPr lang="en-US" sz="1300">
                <a:solidFill>
                  <a:srgbClr val="002060"/>
                </a:solidFill>
                <a:ea typeface="+mn-ea"/>
              </a:rPr>
              <a:t>Assessment of disease &amp; </a:t>
            </a:r>
          </a:p>
          <a:p>
            <a:pPr algn="ctr" defTabSz="914378">
              <a:buSzPts val="1200"/>
              <a:defRPr/>
            </a:pPr>
            <a:r>
              <a:rPr lang="en-US" sz="1300">
                <a:solidFill>
                  <a:srgbClr val="002060"/>
                </a:solidFill>
                <a:ea typeface="+mn-ea"/>
              </a:rPr>
              <a:t>quantification of future risk</a:t>
            </a:r>
            <a:br>
              <a:rPr lang="en-US" sz="1300">
                <a:solidFill>
                  <a:srgbClr val="002060"/>
                </a:solidFill>
                <a:ea typeface="+mn-ea"/>
              </a:rPr>
            </a:br>
            <a:endParaRPr lang="en-US" sz="1300">
              <a:solidFill>
                <a:srgbClr val="002060"/>
              </a:solidFill>
              <a:ea typeface="+mn-ea"/>
            </a:endParaRPr>
          </a:p>
          <a:p>
            <a:pPr marL="2400240" indent="152396" defTabSz="914378">
              <a:buSzPts val="1200"/>
              <a:defRPr/>
            </a:pPr>
            <a:endParaRPr lang="en-US" sz="1300">
              <a:solidFill>
                <a:srgbClr val="002060"/>
              </a:solidFill>
              <a:ea typeface="+mn-ea"/>
            </a:endParaRPr>
          </a:p>
        </p:txBody>
      </p:sp>
      <p:cxnSp>
        <p:nvCxnSpPr>
          <p:cNvPr id="2700" name="Google Shape;2700;p363"/>
          <p:cNvCxnSpPr/>
          <p:nvPr/>
        </p:nvCxnSpPr>
        <p:spPr>
          <a:xfrm>
            <a:off x="5711053" y="3796074"/>
            <a:ext cx="3207600" cy="0"/>
          </a:xfrm>
          <a:prstGeom prst="straightConnector1">
            <a:avLst/>
          </a:prstGeom>
          <a:noFill/>
          <a:ln w="19050" cap="flat" cmpd="sng">
            <a:solidFill>
              <a:srgbClr val="969696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2701" name="Google Shape;2701;p363"/>
          <p:cNvSpPr txBox="1"/>
          <p:nvPr/>
        </p:nvSpPr>
        <p:spPr>
          <a:xfrm>
            <a:off x="6085098" y="3867441"/>
            <a:ext cx="2868600" cy="103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500" rIns="0" bIns="0" anchor="t" anchorCtr="0">
            <a:noAutofit/>
          </a:bodyPr>
          <a:lstStyle/>
          <a:p>
            <a:pPr algn="ctr" defTabSz="914378">
              <a:buSzPts val="1200"/>
              <a:defRPr/>
            </a:pPr>
            <a:r>
              <a:rPr lang="en-GB" sz="1300">
                <a:solidFill>
                  <a:srgbClr val="002060"/>
                </a:solidFill>
                <a:ea typeface="+mn-ea"/>
              </a:rPr>
              <a:t>Non-pharmacological &amp; pharmacological intervention</a:t>
            </a:r>
          </a:p>
          <a:p>
            <a:pPr algn="ctr" defTabSz="914378">
              <a:buSzPts val="1200"/>
              <a:defRPr/>
            </a:pPr>
            <a:endParaRPr lang="en-GB" sz="1300">
              <a:solidFill>
                <a:srgbClr val="002060"/>
              </a:solidFill>
              <a:ea typeface="+mn-ea"/>
            </a:endParaRPr>
          </a:p>
          <a:p>
            <a:pPr algn="ctr" defTabSz="914378">
              <a:buSzPts val="1500"/>
              <a:defRPr/>
            </a:pPr>
            <a:endParaRPr lang="en-GB" sz="1300">
              <a:solidFill>
                <a:srgbClr val="002060"/>
              </a:solidFill>
              <a:ea typeface="+mn-ea"/>
            </a:endParaRPr>
          </a:p>
        </p:txBody>
      </p:sp>
      <p:sp>
        <p:nvSpPr>
          <p:cNvPr id="2702" name="Google Shape;2702;p363"/>
          <p:cNvSpPr/>
          <p:nvPr/>
        </p:nvSpPr>
        <p:spPr>
          <a:xfrm>
            <a:off x="0" y="0"/>
            <a:ext cx="9144000" cy="4602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defTabSz="914378">
              <a:buSzPts val="1100"/>
              <a:defRPr/>
            </a:pPr>
            <a:endParaRPr sz="1100"/>
          </a:p>
        </p:txBody>
      </p:sp>
      <p:sp>
        <p:nvSpPr>
          <p:cNvPr id="2703" name="Google Shape;2703;p363"/>
          <p:cNvSpPr txBox="1"/>
          <p:nvPr/>
        </p:nvSpPr>
        <p:spPr>
          <a:xfrm>
            <a:off x="53762" y="50026"/>
            <a:ext cx="9219300" cy="338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defTabSz="914378">
              <a:defRPr/>
            </a:pPr>
            <a:r>
              <a:rPr lang="en-GB" sz="1300" b="1">
                <a:solidFill>
                  <a:srgbClr val="FFFFFF"/>
                </a:solidFill>
                <a:ea typeface="+mn-ea"/>
              </a:rPr>
              <a:t>CONQUEST Opportunity Analysis Study Design, Objectives &amp; Underpinning Quality Standards (QS)</a:t>
            </a:r>
            <a:endParaRPr lang="en-US" sz="1300">
              <a:ea typeface="+mn-ea"/>
            </a:endParaRPr>
          </a:p>
        </p:txBody>
      </p:sp>
      <p:sp>
        <p:nvSpPr>
          <p:cNvPr id="2704" name="Google Shape;2704;p363"/>
          <p:cNvSpPr txBox="1"/>
          <p:nvPr/>
        </p:nvSpPr>
        <p:spPr>
          <a:xfrm>
            <a:off x="4161993" y="2976951"/>
            <a:ext cx="918000" cy="553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>
              <a:buSzPts val="1000"/>
              <a:defRPr/>
            </a:pPr>
            <a:r>
              <a:rPr lang="en-GB" sz="1000" b="1">
                <a:solidFill>
                  <a:srgbClr val="FFFFFF"/>
                </a:solidFill>
              </a:rPr>
              <a:t>CONQUEST </a:t>
            </a:r>
            <a:endParaRPr/>
          </a:p>
          <a:p>
            <a:pPr algn="ctr" defTabSz="914378">
              <a:buSzPts val="1000"/>
              <a:defRPr/>
            </a:pPr>
            <a:r>
              <a:rPr lang="en-GB" sz="1000" b="1">
                <a:solidFill>
                  <a:srgbClr val="FFFFFF"/>
                </a:solidFill>
              </a:rPr>
              <a:t>Quality Standards</a:t>
            </a:r>
            <a:endParaRPr/>
          </a:p>
        </p:txBody>
      </p:sp>
      <p:sp>
        <p:nvSpPr>
          <p:cNvPr id="2705" name="Google Shape;2705;p363"/>
          <p:cNvSpPr txBox="1"/>
          <p:nvPr/>
        </p:nvSpPr>
        <p:spPr>
          <a:xfrm rot="2912788">
            <a:off x="3045306" y="3750775"/>
            <a:ext cx="1522630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>
              <a:buSzPts val="1100"/>
              <a:defRPr/>
            </a:pPr>
            <a:r>
              <a:rPr lang="en-GB" sz="1100" b="1">
                <a:solidFill>
                  <a:srgbClr val="FFFFFF"/>
                </a:solidFill>
              </a:rPr>
              <a:t>Quality Standard </a:t>
            </a:r>
            <a:br>
              <a:rPr lang="en-GB" sz="1100" b="1">
                <a:solidFill>
                  <a:srgbClr val="FFFFFF"/>
                </a:solidFill>
              </a:rPr>
            </a:br>
            <a:r>
              <a:rPr lang="en-GB" sz="1100" b="1">
                <a:solidFill>
                  <a:srgbClr val="FFFFFF"/>
                </a:solidFill>
              </a:rPr>
              <a:t>4</a:t>
            </a:r>
            <a:endParaRPr sz="1100" b="1">
              <a:solidFill>
                <a:srgbClr val="FFFFFF"/>
              </a:solidFill>
            </a:endParaRPr>
          </a:p>
        </p:txBody>
      </p:sp>
      <p:sp>
        <p:nvSpPr>
          <p:cNvPr id="2706" name="Google Shape;2706;p363"/>
          <p:cNvSpPr txBox="1"/>
          <p:nvPr/>
        </p:nvSpPr>
        <p:spPr>
          <a:xfrm rot="-2615702">
            <a:off x="4586705" y="3837320"/>
            <a:ext cx="1522717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>
              <a:buSzPts val="1100"/>
              <a:defRPr/>
            </a:pPr>
            <a:r>
              <a:rPr lang="en-GB" sz="1100" b="1">
                <a:solidFill>
                  <a:srgbClr val="FFFFFF"/>
                </a:solidFill>
              </a:rPr>
              <a:t>Quality Standard </a:t>
            </a:r>
            <a:br>
              <a:rPr lang="en-GB" sz="1100" b="1">
                <a:solidFill>
                  <a:srgbClr val="FFFFFF"/>
                </a:solidFill>
              </a:rPr>
            </a:br>
            <a:r>
              <a:rPr lang="en-GB" sz="1100" b="1">
                <a:solidFill>
                  <a:srgbClr val="FFFFFF"/>
                </a:solidFill>
              </a:rPr>
              <a:t>3</a:t>
            </a:r>
            <a:endParaRPr sz="1100" b="1">
              <a:solidFill>
                <a:srgbClr val="FFFFFF"/>
              </a:solidFill>
            </a:endParaRPr>
          </a:p>
        </p:txBody>
      </p:sp>
      <p:grpSp>
        <p:nvGrpSpPr>
          <p:cNvPr id="2707" name="Google Shape;2707;p363"/>
          <p:cNvGrpSpPr/>
          <p:nvPr/>
        </p:nvGrpSpPr>
        <p:grpSpPr>
          <a:xfrm>
            <a:off x="3174652" y="1900507"/>
            <a:ext cx="2868488" cy="2706969"/>
            <a:chOff x="2793266" y="1885735"/>
            <a:chExt cx="3558035" cy="3557120"/>
          </a:xfrm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2708" name="Google Shape;2708;p363"/>
            <p:cNvSpPr/>
            <p:nvPr/>
          </p:nvSpPr>
          <p:spPr>
            <a:xfrm>
              <a:off x="4168768" y="3706576"/>
              <a:ext cx="2182534" cy="1733412"/>
            </a:xfrm>
            <a:custGeom>
              <a:avLst/>
              <a:gdLst/>
              <a:ahLst/>
              <a:cxnLst/>
              <a:rect l="l" t="t" r="r" b="b"/>
              <a:pathLst>
                <a:path w="967" h="768" extrusionOk="0">
                  <a:moveTo>
                    <a:pt x="685" y="0"/>
                  </a:moveTo>
                  <a:cubicBezTo>
                    <a:pt x="685" y="23"/>
                    <a:pt x="685" y="23"/>
                    <a:pt x="685" y="23"/>
                  </a:cubicBezTo>
                  <a:cubicBezTo>
                    <a:pt x="782" y="23"/>
                    <a:pt x="782" y="23"/>
                    <a:pt x="782" y="23"/>
                  </a:cubicBezTo>
                  <a:cubicBezTo>
                    <a:pt x="583" y="162"/>
                    <a:pt x="583" y="162"/>
                    <a:pt x="583" y="162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480" y="23"/>
                    <a:pt x="480" y="23"/>
                    <a:pt x="480" y="2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282"/>
                    <a:pt x="198" y="282"/>
                    <a:pt x="198" y="282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137" y="584"/>
                    <a:pt x="137" y="584"/>
                    <a:pt x="137" y="584"/>
                  </a:cubicBezTo>
                  <a:cubicBezTo>
                    <a:pt x="137" y="486"/>
                    <a:pt x="137" y="486"/>
                    <a:pt x="137" y="486"/>
                  </a:cubicBezTo>
                  <a:cubicBezTo>
                    <a:pt x="198" y="486"/>
                    <a:pt x="198" y="486"/>
                    <a:pt x="198" y="486"/>
                  </a:cubicBezTo>
                  <a:cubicBezTo>
                    <a:pt x="198" y="768"/>
                    <a:pt x="198" y="768"/>
                    <a:pt x="198" y="768"/>
                  </a:cubicBezTo>
                  <a:cubicBezTo>
                    <a:pt x="618" y="758"/>
                    <a:pt x="957" y="420"/>
                    <a:pt x="967" y="0"/>
                  </a:cubicBezTo>
                  <a:cubicBezTo>
                    <a:pt x="685" y="0"/>
                    <a:pt x="685" y="0"/>
                    <a:pt x="685" y="0"/>
                  </a:cubicBezTo>
                  <a:close/>
                </a:path>
              </a:pathLst>
            </a:custGeom>
            <a:solidFill>
              <a:srgbClr val="32A0B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/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defTabSz="914378">
                <a:buSzPts val="1400"/>
                <a:defRPr/>
              </a:pPr>
              <a:endParaRPr/>
            </a:p>
          </p:txBody>
        </p:sp>
        <p:sp>
          <p:nvSpPr>
            <p:cNvPr id="2709" name="Google Shape;2709;p363"/>
            <p:cNvSpPr/>
            <p:nvPr/>
          </p:nvSpPr>
          <p:spPr>
            <a:xfrm>
              <a:off x="2793266" y="1885735"/>
              <a:ext cx="2182534" cy="1733412"/>
            </a:xfrm>
            <a:custGeom>
              <a:avLst/>
              <a:gdLst/>
              <a:ahLst/>
              <a:cxnLst/>
              <a:rect l="l" t="t" r="r" b="b"/>
              <a:pathLst>
                <a:path w="967" h="768" extrusionOk="0">
                  <a:moveTo>
                    <a:pt x="283" y="768"/>
                  </a:moveTo>
                  <a:cubicBezTo>
                    <a:pt x="283" y="745"/>
                    <a:pt x="283" y="745"/>
                    <a:pt x="283" y="745"/>
                  </a:cubicBezTo>
                  <a:cubicBezTo>
                    <a:pt x="186" y="745"/>
                    <a:pt x="186" y="745"/>
                    <a:pt x="186" y="745"/>
                  </a:cubicBezTo>
                  <a:cubicBezTo>
                    <a:pt x="385" y="607"/>
                    <a:pt x="385" y="607"/>
                    <a:pt x="385" y="607"/>
                  </a:cubicBezTo>
                  <a:cubicBezTo>
                    <a:pt x="585" y="745"/>
                    <a:pt x="585" y="745"/>
                    <a:pt x="585" y="745"/>
                  </a:cubicBezTo>
                  <a:cubicBezTo>
                    <a:pt x="488" y="745"/>
                    <a:pt x="488" y="745"/>
                    <a:pt x="488" y="745"/>
                  </a:cubicBezTo>
                  <a:cubicBezTo>
                    <a:pt x="488" y="768"/>
                    <a:pt x="488" y="768"/>
                    <a:pt x="488" y="768"/>
                  </a:cubicBezTo>
                  <a:cubicBezTo>
                    <a:pt x="770" y="768"/>
                    <a:pt x="770" y="768"/>
                    <a:pt x="770" y="768"/>
                  </a:cubicBezTo>
                  <a:cubicBezTo>
                    <a:pt x="770" y="487"/>
                    <a:pt x="770" y="487"/>
                    <a:pt x="770" y="487"/>
                  </a:cubicBezTo>
                  <a:cubicBezTo>
                    <a:pt x="830" y="487"/>
                    <a:pt x="830" y="487"/>
                    <a:pt x="830" y="487"/>
                  </a:cubicBezTo>
                  <a:cubicBezTo>
                    <a:pt x="830" y="585"/>
                    <a:pt x="830" y="585"/>
                    <a:pt x="830" y="585"/>
                  </a:cubicBezTo>
                  <a:cubicBezTo>
                    <a:pt x="967" y="385"/>
                    <a:pt x="967" y="385"/>
                    <a:pt x="967" y="385"/>
                  </a:cubicBezTo>
                  <a:cubicBezTo>
                    <a:pt x="830" y="185"/>
                    <a:pt x="830" y="185"/>
                    <a:pt x="830" y="185"/>
                  </a:cubicBezTo>
                  <a:cubicBezTo>
                    <a:pt x="830" y="283"/>
                    <a:pt x="830" y="283"/>
                    <a:pt x="830" y="283"/>
                  </a:cubicBezTo>
                  <a:cubicBezTo>
                    <a:pt x="770" y="283"/>
                    <a:pt x="770" y="283"/>
                    <a:pt x="770" y="283"/>
                  </a:cubicBezTo>
                  <a:cubicBezTo>
                    <a:pt x="770" y="0"/>
                    <a:pt x="770" y="0"/>
                    <a:pt x="770" y="0"/>
                  </a:cubicBezTo>
                  <a:cubicBezTo>
                    <a:pt x="350" y="10"/>
                    <a:pt x="10" y="348"/>
                    <a:pt x="0" y="768"/>
                  </a:cubicBezTo>
                  <a:lnTo>
                    <a:pt x="283" y="768"/>
                  </a:lnTo>
                  <a:close/>
                </a:path>
              </a:pathLst>
            </a:custGeom>
            <a:solidFill>
              <a:srgbClr val="9DDAE3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/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defTabSz="914378">
                <a:buSzPts val="1400"/>
                <a:defRPr/>
              </a:pPr>
              <a:endParaRPr/>
            </a:p>
          </p:txBody>
        </p:sp>
        <p:sp>
          <p:nvSpPr>
            <p:cNvPr id="2710" name="Google Shape;2710;p363"/>
            <p:cNvSpPr/>
            <p:nvPr/>
          </p:nvSpPr>
          <p:spPr>
            <a:xfrm>
              <a:off x="2796130" y="3257455"/>
              <a:ext cx="1733414" cy="2185400"/>
            </a:xfrm>
            <a:custGeom>
              <a:avLst/>
              <a:gdLst/>
              <a:ahLst/>
              <a:cxnLst/>
              <a:rect l="l" t="t" r="r" b="b"/>
              <a:pathLst>
                <a:path w="768" h="968" extrusionOk="0">
                  <a:moveTo>
                    <a:pt x="282" y="198"/>
                  </a:moveTo>
                  <a:cubicBezTo>
                    <a:pt x="0" y="198"/>
                    <a:pt x="0" y="198"/>
                    <a:pt x="0" y="198"/>
                  </a:cubicBezTo>
                  <a:cubicBezTo>
                    <a:pt x="10" y="617"/>
                    <a:pt x="349" y="957"/>
                    <a:pt x="768" y="968"/>
                  </a:cubicBezTo>
                  <a:cubicBezTo>
                    <a:pt x="768" y="685"/>
                    <a:pt x="768" y="685"/>
                    <a:pt x="768" y="685"/>
                  </a:cubicBezTo>
                  <a:cubicBezTo>
                    <a:pt x="746" y="685"/>
                    <a:pt x="746" y="685"/>
                    <a:pt x="746" y="685"/>
                  </a:cubicBezTo>
                  <a:cubicBezTo>
                    <a:pt x="746" y="783"/>
                    <a:pt x="746" y="783"/>
                    <a:pt x="746" y="783"/>
                  </a:cubicBezTo>
                  <a:cubicBezTo>
                    <a:pt x="609" y="583"/>
                    <a:pt x="609" y="583"/>
                    <a:pt x="609" y="583"/>
                  </a:cubicBezTo>
                  <a:cubicBezTo>
                    <a:pt x="746" y="383"/>
                    <a:pt x="746" y="383"/>
                    <a:pt x="746" y="383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68" y="481"/>
                    <a:pt x="768" y="481"/>
                    <a:pt x="768" y="481"/>
                  </a:cubicBezTo>
                  <a:cubicBezTo>
                    <a:pt x="768" y="198"/>
                    <a:pt x="768" y="198"/>
                    <a:pt x="768" y="198"/>
                  </a:cubicBezTo>
                  <a:cubicBezTo>
                    <a:pt x="487" y="198"/>
                    <a:pt x="487" y="198"/>
                    <a:pt x="487" y="198"/>
                  </a:cubicBezTo>
                  <a:cubicBezTo>
                    <a:pt x="487" y="138"/>
                    <a:pt x="487" y="138"/>
                    <a:pt x="487" y="138"/>
                  </a:cubicBezTo>
                  <a:cubicBezTo>
                    <a:pt x="584" y="138"/>
                    <a:pt x="584" y="138"/>
                    <a:pt x="584" y="138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85" y="138"/>
                    <a:pt x="185" y="138"/>
                    <a:pt x="185" y="138"/>
                  </a:cubicBezTo>
                  <a:cubicBezTo>
                    <a:pt x="282" y="138"/>
                    <a:pt x="282" y="138"/>
                    <a:pt x="282" y="138"/>
                  </a:cubicBezTo>
                  <a:cubicBezTo>
                    <a:pt x="282" y="198"/>
                    <a:pt x="282" y="198"/>
                    <a:pt x="282" y="198"/>
                  </a:cubicBezTo>
                  <a:close/>
                </a:path>
              </a:pathLst>
            </a:custGeom>
            <a:solidFill>
              <a:srgbClr val="216A75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/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defTabSz="914378">
                <a:buSzPts val="1400"/>
                <a:defRPr/>
              </a:pPr>
              <a:endParaRPr/>
            </a:p>
          </p:txBody>
        </p:sp>
        <p:sp>
          <p:nvSpPr>
            <p:cNvPr id="2711" name="Google Shape;2711;p363"/>
            <p:cNvSpPr/>
            <p:nvPr/>
          </p:nvSpPr>
          <p:spPr>
            <a:xfrm>
              <a:off x="4616990" y="1888116"/>
              <a:ext cx="1731503" cy="2184444"/>
            </a:xfrm>
            <a:custGeom>
              <a:avLst/>
              <a:gdLst/>
              <a:ahLst/>
              <a:cxnLst/>
              <a:rect l="l" t="t" r="r" b="b"/>
              <a:pathLst>
                <a:path w="767" h="968" extrusionOk="0">
                  <a:moveTo>
                    <a:pt x="486" y="770"/>
                  </a:moveTo>
                  <a:cubicBezTo>
                    <a:pt x="767" y="770"/>
                    <a:pt x="767" y="770"/>
                    <a:pt x="767" y="770"/>
                  </a:cubicBezTo>
                  <a:cubicBezTo>
                    <a:pt x="757" y="350"/>
                    <a:pt x="419" y="11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21" y="282"/>
                    <a:pt x="21" y="282"/>
                    <a:pt x="21" y="282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58" y="384"/>
                    <a:pt x="158" y="384"/>
                    <a:pt x="158" y="384"/>
                  </a:cubicBezTo>
                  <a:cubicBezTo>
                    <a:pt x="21" y="584"/>
                    <a:pt x="21" y="584"/>
                    <a:pt x="21" y="584"/>
                  </a:cubicBezTo>
                  <a:cubicBezTo>
                    <a:pt x="21" y="486"/>
                    <a:pt x="21" y="486"/>
                    <a:pt x="21" y="486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0" y="770"/>
                    <a:pt x="0" y="770"/>
                    <a:pt x="0" y="770"/>
                  </a:cubicBezTo>
                  <a:cubicBezTo>
                    <a:pt x="281" y="770"/>
                    <a:pt x="281" y="770"/>
                    <a:pt x="281" y="770"/>
                  </a:cubicBezTo>
                  <a:cubicBezTo>
                    <a:pt x="281" y="829"/>
                    <a:pt x="281" y="829"/>
                    <a:pt x="281" y="829"/>
                  </a:cubicBezTo>
                  <a:cubicBezTo>
                    <a:pt x="184" y="829"/>
                    <a:pt x="184" y="829"/>
                    <a:pt x="184" y="829"/>
                  </a:cubicBezTo>
                  <a:cubicBezTo>
                    <a:pt x="384" y="968"/>
                    <a:pt x="384" y="968"/>
                    <a:pt x="384" y="968"/>
                  </a:cubicBezTo>
                  <a:cubicBezTo>
                    <a:pt x="583" y="829"/>
                    <a:pt x="583" y="829"/>
                    <a:pt x="583" y="829"/>
                  </a:cubicBezTo>
                  <a:cubicBezTo>
                    <a:pt x="486" y="829"/>
                    <a:pt x="486" y="829"/>
                    <a:pt x="486" y="829"/>
                  </a:cubicBezTo>
                  <a:cubicBezTo>
                    <a:pt x="486" y="770"/>
                    <a:pt x="486" y="770"/>
                    <a:pt x="486" y="770"/>
                  </a:cubicBezTo>
                  <a:close/>
                </a:path>
              </a:pathLst>
            </a:custGeom>
            <a:solidFill>
              <a:srgbClr val="5EC2D1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/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defTabSz="914378">
                <a:buSzPts val="1400"/>
                <a:defRPr/>
              </a:pPr>
              <a:endParaRPr/>
            </a:p>
          </p:txBody>
        </p:sp>
      </p:grpSp>
      <p:sp>
        <p:nvSpPr>
          <p:cNvPr id="2712" name="Google Shape;2712;p363"/>
          <p:cNvSpPr txBox="1"/>
          <p:nvPr/>
        </p:nvSpPr>
        <p:spPr>
          <a:xfrm rot="-2615702">
            <a:off x="3154560" y="2312306"/>
            <a:ext cx="1522717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>
              <a:buSzPts val="1100"/>
              <a:defRPr/>
            </a:pPr>
            <a:r>
              <a:rPr lang="en-GB" sz="1100" b="1">
                <a:solidFill>
                  <a:srgbClr val="FFFFFF"/>
                </a:solidFill>
              </a:rPr>
              <a:t>Quality Standard </a:t>
            </a:r>
            <a:br>
              <a:rPr lang="en-GB" sz="1100" b="1">
                <a:solidFill>
                  <a:srgbClr val="FFFFFF"/>
                </a:solidFill>
              </a:rPr>
            </a:br>
            <a:r>
              <a:rPr lang="en-GB" sz="1100" b="1">
                <a:solidFill>
                  <a:srgbClr val="FFFFFF"/>
                </a:solidFill>
              </a:rPr>
              <a:t>1</a:t>
            </a:r>
            <a:endParaRPr sz="1100" b="1">
              <a:solidFill>
                <a:srgbClr val="FFFFFF"/>
              </a:solidFill>
            </a:endParaRPr>
          </a:p>
        </p:txBody>
      </p:sp>
      <p:cxnSp>
        <p:nvCxnSpPr>
          <p:cNvPr id="2713" name="Google Shape;2713;p363"/>
          <p:cNvCxnSpPr/>
          <p:nvPr/>
        </p:nvCxnSpPr>
        <p:spPr>
          <a:xfrm rot="10800000" flipH="1">
            <a:off x="5640299" y="2293391"/>
            <a:ext cx="3271200" cy="9300"/>
          </a:xfrm>
          <a:prstGeom prst="straightConnector1">
            <a:avLst/>
          </a:prstGeom>
          <a:noFill/>
          <a:ln w="19050" cap="flat" cmpd="sng">
            <a:solidFill>
              <a:srgbClr val="969696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2714" name="Google Shape;2714;p363"/>
          <p:cNvSpPr txBox="1"/>
          <p:nvPr/>
        </p:nvSpPr>
        <p:spPr>
          <a:xfrm rot="2999699">
            <a:off x="4558221" y="2411946"/>
            <a:ext cx="1522739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>
              <a:buSzPts val="1100"/>
              <a:defRPr/>
            </a:pPr>
            <a:r>
              <a:rPr lang="en-GB" sz="1100" b="1">
                <a:solidFill>
                  <a:srgbClr val="FFFFFF"/>
                </a:solidFill>
              </a:rPr>
              <a:t>Quality Standard </a:t>
            </a:r>
            <a:br>
              <a:rPr lang="en-GB" sz="1100" b="1">
                <a:solidFill>
                  <a:srgbClr val="FFFFFF"/>
                </a:solidFill>
              </a:rPr>
            </a:br>
            <a:r>
              <a:rPr lang="en-GB" sz="1100" b="1">
                <a:solidFill>
                  <a:srgbClr val="FFFFFF"/>
                </a:solidFill>
              </a:rPr>
              <a:t>2</a:t>
            </a:r>
            <a:endParaRPr sz="1100" b="1">
              <a:solidFill>
                <a:srgbClr val="FFFFFF"/>
              </a:solidFill>
            </a:endParaRPr>
          </a:p>
        </p:txBody>
      </p:sp>
      <p:sp>
        <p:nvSpPr>
          <p:cNvPr id="2715" name="Google Shape;2715;p363"/>
          <p:cNvSpPr txBox="1"/>
          <p:nvPr/>
        </p:nvSpPr>
        <p:spPr>
          <a:xfrm rot="2912788">
            <a:off x="3045434" y="3741175"/>
            <a:ext cx="1522630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>
              <a:buSzPts val="1100"/>
              <a:defRPr/>
            </a:pPr>
            <a:r>
              <a:rPr lang="en-GB" sz="1100" b="1">
                <a:solidFill>
                  <a:srgbClr val="FFFFFF"/>
                </a:solidFill>
              </a:rPr>
              <a:t>Quality Standard </a:t>
            </a:r>
            <a:br>
              <a:rPr lang="en-GB" sz="1100" b="1">
                <a:solidFill>
                  <a:srgbClr val="FFFFFF"/>
                </a:solidFill>
              </a:rPr>
            </a:br>
            <a:r>
              <a:rPr lang="en-GB" sz="1100" b="1">
                <a:solidFill>
                  <a:srgbClr val="FFFFFF"/>
                </a:solidFill>
              </a:rPr>
              <a:t>4</a:t>
            </a:r>
            <a:endParaRPr sz="1100" b="1">
              <a:solidFill>
                <a:srgbClr val="FFFFFF"/>
              </a:solidFill>
            </a:endParaRPr>
          </a:p>
        </p:txBody>
      </p:sp>
      <p:sp>
        <p:nvSpPr>
          <p:cNvPr id="2716" name="Google Shape;2716;p363"/>
          <p:cNvSpPr txBox="1"/>
          <p:nvPr/>
        </p:nvSpPr>
        <p:spPr>
          <a:xfrm rot="-2615702">
            <a:off x="4586917" y="3827686"/>
            <a:ext cx="1522717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>
              <a:buSzPts val="1100"/>
              <a:defRPr/>
            </a:pPr>
            <a:r>
              <a:rPr lang="en-GB" sz="1100" b="1">
                <a:solidFill>
                  <a:srgbClr val="FFFFFF"/>
                </a:solidFill>
              </a:rPr>
              <a:t>Quality Standard </a:t>
            </a:r>
            <a:br>
              <a:rPr lang="en-GB" sz="1100" b="1">
                <a:solidFill>
                  <a:srgbClr val="FFFFFF"/>
                </a:solidFill>
              </a:rPr>
            </a:br>
            <a:r>
              <a:rPr lang="en-GB" sz="1100" b="1">
                <a:solidFill>
                  <a:srgbClr val="FFFFFF"/>
                </a:solidFill>
              </a:rPr>
              <a:t>3</a:t>
            </a:r>
            <a:endParaRPr sz="1100" b="1">
              <a:solidFill>
                <a:srgbClr val="FFFFFF"/>
              </a:solidFill>
            </a:endParaRPr>
          </a:p>
        </p:txBody>
      </p:sp>
      <p:sp>
        <p:nvSpPr>
          <p:cNvPr id="2717" name="Google Shape;2717;p363"/>
          <p:cNvSpPr/>
          <p:nvPr/>
        </p:nvSpPr>
        <p:spPr>
          <a:xfrm>
            <a:off x="4153503" y="2801169"/>
            <a:ext cx="917974" cy="905626"/>
          </a:xfrm>
          <a:custGeom>
            <a:avLst/>
            <a:gdLst/>
            <a:ahLst/>
            <a:cxnLst/>
            <a:rect l="l" t="t" r="r" b="b"/>
            <a:pathLst>
              <a:path w="780" h="763" extrusionOk="0">
                <a:moveTo>
                  <a:pt x="776" y="381"/>
                </a:moveTo>
                <a:cubicBezTo>
                  <a:pt x="776" y="380"/>
                  <a:pt x="776" y="380"/>
                  <a:pt x="776" y="380"/>
                </a:cubicBezTo>
                <a:cubicBezTo>
                  <a:pt x="774" y="365"/>
                  <a:pt x="757" y="230"/>
                  <a:pt x="712" y="182"/>
                </a:cubicBezTo>
                <a:cubicBezTo>
                  <a:pt x="707" y="177"/>
                  <a:pt x="707" y="177"/>
                  <a:pt x="707" y="177"/>
                </a:cubicBezTo>
                <a:cubicBezTo>
                  <a:pt x="712" y="171"/>
                  <a:pt x="712" y="171"/>
                  <a:pt x="712" y="171"/>
                </a:cubicBezTo>
                <a:cubicBezTo>
                  <a:pt x="712" y="171"/>
                  <a:pt x="774" y="87"/>
                  <a:pt x="728" y="41"/>
                </a:cubicBezTo>
                <a:cubicBezTo>
                  <a:pt x="717" y="30"/>
                  <a:pt x="704" y="25"/>
                  <a:pt x="688" y="25"/>
                </a:cubicBezTo>
                <a:cubicBezTo>
                  <a:pt x="646" y="25"/>
                  <a:pt x="602" y="61"/>
                  <a:pt x="602" y="61"/>
                </a:cubicBezTo>
                <a:cubicBezTo>
                  <a:pt x="596" y="65"/>
                  <a:pt x="596" y="65"/>
                  <a:pt x="596" y="65"/>
                </a:cubicBezTo>
                <a:cubicBezTo>
                  <a:pt x="591" y="61"/>
                  <a:pt x="591" y="61"/>
                  <a:pt x="591" y="61"/>
                </a:cubicBezTo>
                <a:cubicBezTo>
                  <a:pt x="591" y="60"/>
                  <a:pt x="518" y="0"/>
                  <a:pt x="388" y="0"/>
                </a:cubicBezTo>
                <a:cubicBezTo>
                  <a:pt x="258" y="0"/>
                  <a:pt x="183" y="54"/>
                  <a:pt x="183" y="55"/>
                </a:cubicBezTo>
                <a:cubicBezTo>
                  <a:pt x="178" y="58"/>
                  <a:pt x="178" y="58"/>
                  <a:pt x="178" y="58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72" y="54"/>
                  <a:pt x="133" y="21"/>
                  <a:pt x="93" y="21"/>
                </a:cubicBezTo>
                <a:cubicBezTo>
                  <a:pt x="75" y="21"/>
                  <a:pt x="60" y="28"/>
                  <a:pt x="48" y="40"/>
                </a:cubicBezTo>
                <a:cubicBezTo>
                  <a:pt x="0" y="88"/>
                  <a:pt x="61" y="159"/>
                  <a:pt x="64" y="162"/>
                </a:cubicBezTo>
                <a:cubicBezTo>
                  <a:pt x="68" y="167"/>
                  <a:pt x="68" y="167"/>
                  <a:pt x="68" y="167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3"/>
                  <a:pt x="6" y="276"/>
                  <a:pt x="6" y="380"/>
                </a:cubicBezTo>
                <a:cubicBezTo>
                  <a:pt x="6" y="485"/>
                  <a:pt x="65" y="584"/>
                  <a:pt x="65" y="585"/>
                </a:cubicBezTo>
                <a:cubicBezTo>
                  <a:pt x="68" y="590"/>
                  <a:pt x="68" y="590"/>
                  <a:pt x="68" y="590"/>
                </a:cubicBezTo>
                <a:cubicBezTo>
                  <a:pt x="65" y="595"/>
                  <a:pt x="65" y="595"/>
                  <a:pt x="65" y="595"/>
                </a:cubicBezTo>
                <a:cubicBezTo>
                  <a:pt x="62" y="598"/>
                  <a:pt x="0" y="671"/>
                  <a:pt x="50" y="721"/>
                </a:cubicBezTo>
                <a:cubicBezTo>
                  <a:pt x="62" y="733"/>
                  <a:pt x="77" y="740"/>
                  <a:pt x="94" y="740"/>
                </a:cubicBezTo>
                <a:cubicBezTo>
                  <a:pt x="133" y="740"/>
                  <a:pt x="171" y="705"/>
                  <a:pt x="171" y="705"/>
                </a:cubicBezTo>
                <a:cubicBezTo>
                  <a:pt x="176" y="701"/>
                  <a:pt x="176" y="701"/>
                  <a:pt x="176" y="701"/>
                </a:cubicBezTo>
                <a:cubicBezTo>
                  <a:pt x="181" y="704"/>
                  <a:pt x="181" y="704"/>
                  <a:pt x="181" y="704"/>
                </a:cubicBezTo>
                <a:cubicBezTo>
                  <a:pt x="182" y="705"/>
                  <a:pt x="274" y="763"/>
                  <a:pt x="392" y="763"/>
                </a:cubicBezTo>
                <a:cubicBezTo>
                  <a:pt x="510" y="763"/>
                  <a:pt x="593" y="707"/>
                  <a:pt x="593" y="707"/>
                </a:cubicBezTo>
                <a:cubicBezTo>
                  <a:pt x="598" y="704"/>
                  <a:pt x="598" y="704"/>
                  <a:pt x="598" y="704"/>
                </a:cubicBezTo>
                <a:cubicBezTo>
                  <a:pt x="603" y="707"/>
                  <a:pt x="603" y="707"/>
                  <a:pt x="603" y="707"/>
                </a:cubicBezTo>
                <a:cubicBezTo>
                  <a:pt x="603" y="707"/>
                  <a:pt x="646" y="738"/>
                  <a:pt x="686" y="738"/>
                </a:cubicBezTo>
                <a:cubicBezTo>
                  <a:pt x="686" y="738"/>
                  <a:pt x="686" y="738"/>
                  <a:pt x="686" y="738"/>
                </a:cubicBezTo>
                <a:cubicBezTo>
                  <a:pt x="703" y="738"/>
                  <a:pt x="717" y="733"/>
                  <a:pt x="728" y="722"/>
                </a:cubicBezTo>
                <a:cubicBezTo>
                  <a:pt x="770" y="679"/>
                  <a:pt x="712" y="600"/>
                  <a:pt x="712" y="600"/>
                </a:cubicBezTo>
                <a:cubicBezTo>
                  <a:pt x="708" y="595"/>
                  <a:pt x="708" y="595"/>
                  <a:pt x="708" y="595"/>
                </a:cubicBezTo>
                <a:cubicBezTo>
                  <a:pt x="711" y="591"/>
                  <a:pt x="711" y="591"/>
                  <a:pt x="711" y="591"/>
                </a:cubicBezTo>
                <a:cubicBezTo>
                  <a:pt x="712" y="590"/>
                  <a:pt x="780" y="470"/>
                  <a:pt x="776" y="3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defTabSz="914378">
              <a:buSzPts val="1400"/>
              <a:defRPr/>
            </a:pPr>
            <a:endParaRPr sz="1200"/>
          </a:p>
          <a:p>
            <a:pPr defTabSz="914378">
              <a:buSzPts val="1400"/>
              <a:defRPr/>
            </a:pPr>
            <a:endParaRPr/>
          </a:p>
        </p:txBody>
      </p:sp>
      <p:sp>
        <p:nvSpPr>
          <p:cNvPr id="2718" name="Google Shape;2718;p363"/>
          <p:cNvSpPr txBox="1"/>
          <p:nvPr/>
        </p:nvSpPr>
        <p:spPr>
          <a:xfrm>
            <a:off x="4162143" y="3000963"/>
            <a:ext cx="918000" cy="553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8">
              <a:buSzPts val="1000"/>
              <a:defRPr/>
            </a:pPr>
            <a:r>
              <a:rPr lang="en-GB" sz="1000" b="1">
                <a:solidFill>
                  <a:srgbClr val="FFFFFF"/>
                </a:solidFill>
              </a:rPr>
              <a:t>CONQUEST </a:t>
            </a:r>
            <a:endParaRPr/>
          </a:p>
          <a:p>
            <a:pPr algn="ctr" defTabSz="914378">
              <a:buSzPts val="1000"/>
              <a:defRPr/>
            </a:pPr>
            <a:r>
              <a:rPr lang="en-GB" sz="1000" b="1">
                <a:solidFill>
                  <a:srgbClr val="FFFFFF"/>
                </a:solidFill>
              </a:rPr>
              <a:t>Quality Standards</a:t>
            </a:r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971F23-C0D8-75F2-FD11-3A81BE5A37E7}"/>
              </a:ext>
            </a:extLst>
          </p:cNvPr>
          <p:cNvSpPr/>
          <p:nvPr/>
        </p:nvSpPr>
        <p:spPr>
          <a:xfrm>
            <a:off x="303444" y="750734"/>
            <a:ext cx="8522506" cy="779263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914378">
              <a:defRPr/>
            </a:pP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Annual, cross-sectional descriptive study assessing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 each country's clinical practices in the management of COPD relative to global &amp; national standards, and the CONQUEST QS</a:t>
            </a:r>
            <a:endParaRPr 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356BCB-668D-DEF3-DB19-6DBEBAACE594}"/>
              </a:ext>
            </a:extLst>
          </p:cNvPr>
          <p:cNvSpPr txBox="1"/>
          <p:nvPr/>
        </p:nvSpPr>
        <p:spPr>
          <a:xfrm>
            <a:off x="2900657" y="4750675"/>
            <a:ext cx="61468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378">
              <a:defRPr/>
            </a:pPr>
            <a:r>
              <a:rPr lang="en-GB" sz="900">
                <a:solidFill>
                  <a:srgbClr val="002060"/>
                </a:solidFill>
                <a:ea typeface="+mn-ea"/>
              </a:rPr>
              <a:t>Pullen et al. 2021. </a:t>
            </a:r>
            <a:r>
              <a:rPr lang="en-GB" sz="900" i="1">
                <a:solidFill>
                  <a:srgbClr val="002060"/>
                </a:solidFill>
                <a:ea typeface="+mn-ea"/>
              </a:rPr>
              <a:t>Int J Chron Obstruct </a:t>
            </a:r>
            <a:r>
              <a:rPr lang="en-GB" sz="900" i="1" err="1">
                <a:solidFill>
                  <a:srgbClr val="002060"/>
                </a:solidFill>
                <a:ea typeface="+mn-ea"/>
              </a:rPr>
              <a:t>Pulmon</a:t>
            </a:r>
            <a:r>
              <a:rPr lang="en-GB" sz="900" i="1">
                <a:solidFill>
                  <a:srgbClr val="002060"/>
                </a:solidFill>
                <a:ea typeface="+mn-ea"/>
              </a:rPr>
              <a:t> Dis. 2021(6), 2301-2322 </a:t>
            </a:r>
            <a:endParaRPr lang="en-SG" sz="900" i="1">
              <a:solidFill>
                <a:srgbClr val="002060"/>
              </a:solidFill>
              <a:ea typeface="+mn-ea"/>
            </a:endParaRPr>
          </a:p>
        </p:txBody>
      </p:sp>
      <p:pic>
        <p:nvPicPr>
          <p:cNvPr id="4" name="Google Shape;224;p30">
            <a:extLst>
              <a:ext uri="{FF2B5EF4-FFF2-40B4-BE49-F238E27FC236}">
                <a16:creationId xmlns:a16="http://schemas.microsoft.com/office/drawing/2014/main" id="{70BE9534-748F-0C81-10E7-775A45FF326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4909" b="34524"/>
          <a:stretch/>
        </p:blipFill>
        <p:spPr>
          <a:xfrm>
            <a:off x="226844" y="4568189"/>
            <a:ext cx="1138385" cy="2791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739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74;p166">
            <a:extLst>
              <a:ext uri="{FF2B5EF4-FFF2-40B4-BE49-F238E27FC236}">
                <a16:creationId xmlns:a16="http://schemas.microsoft.com/office/drawing/2014/main" id="{696696F1-3626-3956-B34E-A6BA22734A49}"/>
              </a:ext>
            </a:extLst>
          </p:cNvPr>
          <p:cNvSpPr/>
          <p:nvPr/>
        </p:nvSpPr>
        <p:spPr>
          <a:xfrm>
            <a:off x="274670" y="799736"/>
            <a:ext cx="2052555" cy="1325082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213990" indent="-213990" defTabSz="685783">
              <a:lnSpc>
                <a:spcPct val="150000"/>
              </a:lnSpc>
              <a:buClrTx/>
              <a:buFont typeface="Wingdings" panose="05000000000000000000" pitchFamily="2" charset="2"/>
              <a:buChar char="ü"/>
              <a:defRPr/>
            </a:pPr>
            <a:r>
              <a:rPr lang="en-US" sz="1100" kern="1200">
                <a:solidFill>
                  <a:srgbClr val="002060"/>
                </a:solidFill>
                <a:ea typeface="+mn-ea"/>
              </a:rPr>
              <a:t>Earlier identification of COPD in patients experiencing respiratory flare-ups pre-diagnosis</a:t>
            </a:r>
            <a:endParaRPr lang="en-US" sz="1100">
              <a:solidFill>
                <a:srgbClr val="002060"/>
              </a:solidFill>
              <a:ea typeface="+mn-ea"/>
            </a:endParaRPr>
          </a:p>
        </p:txBody>
      </p:sp>
      <p:sp>
        <p:nvSpPr>
          <p:cNvPr id="3" name="Google Shape;974;p166">
            <a:extLst>
              <a:ext uri="{FF2B5EF4-FFF2-40B4-BE49-F238E27FC236}">
                <a16:creationId xmlns:a16="http://schemas.microsoft.com/office/drawing/2014/main" id="{1A16F140-9221-571B-4D1B-D7DA23D3B5DB}"/>
              </a:ext>
            </a:extLst>
          </p:cNvPr>
          <p:cNvSpPr/>
          <p:nvPr/>
        </p:nvSpPr>
        <p:spPr>
          <a:xfrm>
            <a:off x="7032696" y="796514"/>
            <a:ext cx="1872846" cy="1328304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213990" indent="-213990" defTabSz="685783">
              <a:lnSpc>
                <a:spcPct val="150000"/>
              </a:lnSpc>
              <a:buClrTx/>
              <a:buFont typeface="Wingdings" panose="05000000000000000000" pitchFamily="2" charset="2"/>
              <a:buChar char="ü"/>
              <a:defRPr/>
            </a:pPr>
            <a:r>
              <a:rPr lang="en-US" sz="1100" kern="1200" err="1">
                <a:solidFill>
                  <a:srgbClr val="002060"/>
                </a:solidFill>
                <a:ea typeface="+mn-ea"/>
              </a:rPr>
              <a:t>Optimisation</a:t>
            </a:r>
            <a:r>
              <a:rPr lang="en-US" sz="1100" kern="1200">
                <a:solidFill>
                  <a:srgbClr val="002060"/>
                </a:solidFill>
                <a:ea typeface="+mn-ea"/>
              </a:rPr>
              <a:t> of treatment in patients with high-risk COPD</a:t>
            </a:r>
            <a:endParaRPr lang="en-US">
              <a:solidFill>
                <a:srgbClr val="002060"/>
              </a:solidFill>
              <a:ea typeface="+mn-ea"/>
            </a:endParaRPr>
          </a:p>
        </p:txBody>
      </p:sp>
      <p:sp>
        <p:nvSpPr>
          <p:cNvPr id="4" name="Google Shape;974;p166">
            <a:extLst>
              <a:ext uri="{FF2B5EF4-FFF2-40B4-BE49-F238E27FC236}">
                <a16:creationId xmlns:a16="http://schemas.microsoft.com/office/drawing/2014/main" id="{ECC582C5-0DB1-AB91-E8E8-7A79B7D86B0B}"/>
              </a:ext>
            </a:extLst>
          </p:cNvPr>
          <p:cNvSpPr/>
          <p:nvPr/>
        </p:nvSpPr>
        <p:spPr>
          <a:xfrm>
            <a:off x="2587249" y="797687"/>
            <a:ext cx="2052555" cy="133205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213990" indent="-213990" defTabSz="685783">
              <a:lnSpc>
                <a:spcPct val="150000"/>
              </a:lnSpc>
              <a:buClrTx/>
              <a:buFont typeface="Wingdings" panose="05000000000000000000" pitchFamily="2" charset="2"/>
              <a:buChar char="ü"/>
              <a:defRPr/>
            </a:pPr>
            <a:r>
              <a:rPr lang="en-US" sz="1100" kern="1200">
                <a:solidFill>
                  <a:srgbClr val="002060"/>
                </a:solidFill>
                <a:ea typeface="+mn-ea"/>
              </a:rPr>
              <a:t>Increasing diagnostic &amp; risk assessments in patients with high-risk COPD  </a:t>
            </a:r>
            <a:endParaRPr lang="en-US">
              <a:solidFill>
                <a:srgbClr val="002060"/>
              </a:solidFill>
              <a:ea typeface="+mn-ea"/>
            </a:endParaRPr>
          </a:p>
        </p:txBody>
      </p:sp>
      <p:sp>
        <p:nvSpPr>
          <p:cNvPr id="5" name="Google Shape;947;p166">
            <a:extLst>
              <a:ext uri="{FF2B5EF4-FFF2-40B4-BE49-F238E27FC236}">
                <a16:creationId xmlns:a16="http://schemas.microsoft.com/office/drawing/2014/main" id="{FDA357E0-5CF7-222E-A0FA-583159CC5044}"/>
              </a:ext>
            </a:extLst>
          </p:cNvPr>
          <p:cNvSpPr/>
          <p:nvPr/>
        </p:nvSpPr>
        <p:spPr>
          <a:xfrm>
            <a:off x="0" y="1"/>
            <a:ext cx="9144000" cy="551025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31" tIns="45731" rIns="45731" bIns="45731" anchor="ctr" anchorCtr="0">
            <a:noAutofit/>
          </a:bodyPr>
          <a:lstStyle/>
          <a:p>
            <a:pPr defTabSz="685783">
              <a:buSzPts val="1900"/>
              <a:defRPr/>
            </a:pPr>
            <a:endParaRPr sz="1425" kern="1200">
              <a:ea typeface="+mn-ea"/>
            </a:endParaRP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C8248B19-0FB6-41BA-B59D-668363CAAC0C}"/>
              </a:ext>
            </a:extLst>
          </p:cNvPr>
          <p:cNvSpPr/>
          <p:nvPr/>
        </p:nvSpPr>
        <p:spPr>
          <a:xfrm rot="5400000" flipV="1">
            <a:off x="4550662" y="-1040064"/>
            <a:ext cx="117018" cy="677994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78">
              <a:defRPr/>
            </a:pPr>
            <a:endParaRPr lang="en-SG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F1B2D9-834D-BF0D-774C-59F39591E2C3}"/>
              </a:ext>
            </a:extLst>
          </p:cNvPr>
          <p:cNvSpPr/>
          <p:nvPr/>
        </p:nvSpPr>
        <p:spPr>
          <a:xfrm>
            <a:off x="274669" y="2579782"/>
            <a:ext cx="8630873" cy="275064"/>
          </a:xfrm>
          <a:prstGeom prst="rect">
            <a:avLst/>
          </a:prstGeom>
          <a:solidFill>
            <a:srgbClr val="00206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>
              <a:defRPr/>
            </a:pPr>
            <a:r>
              <a:rPr lang="en-US">
                <a:solidFill>
                  <a:srgbClr val="FFFFFF"/>
                </a:solidFill>
                <a:latin typeface="Arial"/>
              </a:rPr>
              <a:t>Common Themes Across the 3 Countries</a:t>
            </a:r>
            <a:endParaRPr lang="en-SG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" name="Google Shape;948;p166">
            <a:extLst>
              <a:ext uri="{FF2B5EF4-FFF2-40B4-BE49-F238E27FC236}">
                <a16:creationId xmlns:a16="http://schemas.microsoft.com/office/drawing/2014/main" id="{2D34EAF1-C0E5-7BD4-2C57-2C33074A6306}"/>
              </a:ext>
            </a:extLst>
          </p:cNvPr>
          <p:cNvSpPr txBox="1"/>
          <p:nvPr/>
        </p:nvSpPr>
        <p:spPr>
          <a:xfrm>
            <a:off x="87421" y="92626"/>
            <a:ext cx="9056579" cy="355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defTabSz="685783">
              <a:buSzPts val="2100"/>
              <a:defRPr/>
            </a:pPr>
            <a:r>
              <a:rPr lang="en-US" sz="1350" b="1" kern="1200">
                <a:solidFill>
                  <a:srgbClr val="FFFFFF"/>
                </a:solidFill>
                <a:ea typeface="+mn-ea"/>
              </a:rPr>
              <a:t>Key Areas of Opportunity Highlighted by Opportunity Analyses : Similarities &amp; Country Specific Messages</a:t>
            </a:r>
            <a:endParaRPr sz="1350" b="1" kern="1200">
              <a:solidFill>
                <a:srgbClr val="FFFFFF"/>
              </a:solidFill>
              <a:ea typeface="+mn-ea"/>
            </a:endParaRPr>
          </a:p>
        </p:txBody>
      </p:sp>
      <p:sp>
        <p:nvSpPr>
          <p:cNvPr id="13" name="Google Shape;974;p166">
            <a:extLst>
              <a:ext uri="{FF2B5EF4-FFF2-40B4-BE49-F238E27FC236}">
                <a16:creationId xmlns:a16="http://schemas.microsoft.com/office/drawing/2014/main" id="{9DE35263-FE7C-865A-5B50-E469DB849C0F}"/>
              </a:ext>
            </a:extLst>
          </p:cNvPr>
          <p:cNvSpPr/>
          <p:nvPr/>
        </p:nvSpPr>
        <p:spPr>
          <a:xfrm>
            <a:off x="1314013" y="3889323"/>
            <a:ext cx="7547568" cy="471209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471488" indent="-204788" defTabSz="685783">
              <a:lnSpc>
                <a:spcPct val="114000"/>
              </a:lnSpc>
              <a:buClrTx/>
              <a:buFont typeface="Wingdings" panose="05000000000000000000" pitchFamily="2" charset="2"/>
              <a:buChar char="Ø"/>
              <a:defRPr/>
            </a:pPr>
            <a:r>
              <a:rPr lang="en-US" sz="1050" kern="1200">
                <a:solidFill>
                  <a:srgbClr val="002060"/>
                </a:solidFill>
                <a:ea typeface="+mn-ea"/>
              </a:rPr>
              <a:t>To Conduct Cardiac Risk Assessment in COPD Patients Experiencing Exacerbations who are at High-Risk of Myocardial Infarction/other Cardiac Events</a:t>
            </a:r>
          </a:p>
        </p:txBody>
      </p:sp>
      <p:sp>
        <p:nvSpPr>
          <p:cNvPr id="14" name="Google Shape;974;p166">
            <a:extLst>
              <a:ext uri="{FF2B5EF4-FFF2-40B4-BE49-F238E27FC236}">
                <a16:creationId xmlns:a16="http://schemas.microsoft.com/office/drawing/2014/main" id="{CC097360-4CA6-A88F-45BF-421606877EDB}"/>
              </a:ext>
            </a:extLst>
          </p:cNvPr>
          <p:cNvSpPr/>
          <p:nvPr/>
        </p:nvSpPr>
        <p:spPr>
          <a:xfrm>
            <a:off x="1321913" y="4561089"/>
            <a:ext cx="7539668" cy="312742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471488" indent="-204788" defTabSz="685783">
              <a:lnSpc>
                <a:spcPct val="114000"/>
              </a:lnSpc>
              <a:buClrTx/>
              <a:buFont typeface="Wingdings" panose="05000000000000000000" pitchFamily="2" charset="2"/>
              <a:buChar char="Ø"/>
              <a:defRPr/>
            </a:pPr>
            <a:r>
              <a:rPr lang="en-US" sz="1050" kern="1200">
                <a:solidFill>
                  <a:srgbClr val="002060"/>
                </a:solidFill>
                <a:ea typeface="+mn-ea"/>
              </a:rPr>
              <a:t>To Record Current S</a:t>
            </a:r>
            <a:r>
              <a:rPr lang="en-US" sz="1050" kern="1200" err="1">
                <a:solidFill>
                  <a:srgbClr val="002060"/>
                </a:solidFill>
                <a:ea typeface="+mn-ea"/>
              </a:rPr>
              <a:t>moking</a:t>
            </a:r>
            <a:r>
              <a:rPr lang="en-US" sz="1050" kern="1200">
                <a:solidFill>
                  <a:srgbClr val="002060"/>
                </a:solidFill>
                <a:ea typeface="+mn-ea"/>
              </a:rPr>
              <a:t> Status &amp; Offer C</a:t>
            </a:r>
            <a:r>
              <a:rPr lang="en-US" sz="1050" kern="1200" err="1">
                <a:solidFill>
                  <a:srgbClr val="002060"/>
                </a:solidFill>
                <a:ea typeface="+mn-ea"/>
              </a:rPr>
              <a:t>essation</a:t>
            </a:r>
            <a:r>
              <a:rPr lang="en-US" sz="1050" kern="1200">
                <a:solidFill>
                  <a:srgbClr val="002060"/>
                </a:solidFill>
                <a:ea typeface="+mn-ea"/>
              </a:rPr>
              <a:t> S</a:t>
            </a:r>
            <a:r>
              <a:rPr lang="en-US" sz="1050" kern="1200" err="1">
                <a:solidFill>
                  <a:srgbClr val="002060"/>
                </a:solidFill>
                <a:ea typeface="+mn-ea"/>
              </a:rPr>
              <a:t>upport</a:t>
            </a:r>
            <a:r>
              <a:rPr lang="en-US" sz="1050" kern="1200">
                <a:solidFill>
                  <a:srgbClr val="002060"/>
                </a:solidFill>
                <a:ea typeface="+mn-ea"/>
              </a:rPr>
              <a:t> as appropriate</a:t>
            </a:r>
          </a:p>
        </p:txBody>
      </p:sp>
      <p:sp>
        <p:nvSpPr>
          <p:cNvPr id="15" name="Google Shape;974;p166">
            <a:extLst>
              <a:ext uri="{FF2B5EF4-FFF2-40B4-BE49-F238E27FC236}">
                <a16:creationId xmlns:a16="http://schemas.microsoft.com/office/drawing/2014/main" id="{14CD524E-E664-EF04-F3C3-0D8B4EC5C67B}"/>
              </a:ext>
            </a:extLst>
          </p:cNvPr>
          <p:cNvSpPr/>
          <p:nvPr/>
        </p:nvSpPr>
        <p:spPr>
          <a:xfrm>
            <a:off x="1321762" y="3309809"/>
            <a:ext cx="7547568" cy="312741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471488" indent="-204788" defTabSz="685783">
              <a:lnSpc>
                <a:spcPct val="150000"/>
              </a:lnSpc>
              <a:buClrTx/>
              <a:buFont typeface="Wingdings" panose="05000000000000000000" pitchFamily="2" charset="2"/>
              <a:buChar char="Ø"/>
              <a:defRPr/>
            </a:pPr>
            <a:r>
              <a:rPr lang="en-US" sz="1050" kern="1200">
                <a:solidFill>
                  <a:srgbClr val="002060"/>
                </a:solidFill>
                <a:ea typeface="+mn-ea"/>
              </a:rPr>
              <a:t>To Increase Diagnostic &amp; (COPD + Cardiac) Risk A</a:t>
            </a:r>
            <a:r>
              <a:rPr lang="en-US" sz="1050" kern="1200" err="1">
                <a:solidFill>
                  <a:srgbClr val="002060"/>
                </a:solidFill>
                <a:ea typeface="+mn-ea"/>
              </a:rPr>
              <a:t>ssessments</a:t>
            </a:r>
            <a:r>
              <a:rPr lang="en-US" sz="1050" kern="1200">
                <a:solidFill>
                  <a:srgbClr val="002060"/>
                </a:solidFill>
                <a:ea typeface="+mn-ea"/>
              </a:rPr>
              <a:t> in Patients with High-risk COPD  </a:t>
            </a:r>
          </a:p>
        </p:txBody>
      </p:sp>
      <p:sp>
        <p:nvSpPr>
          <p:cNvPr id="16" name="Google Shape;974;p166">
            <a:extLst>
              <a:ext uri="{FF2B5EF4-FFF2-40B4-BE49-F238E27FC236}">
                <a16:creationId xmlns:a16="http://schemas.microsoft.com/office/drawing/2014/main" id="{3987D311-DC50-4074-D829-8369955E74D7}"/>
              </a:ext>
            </a:extLst>
          </p:cNvPr>
          <p:cNvSpPr/>
          <p:nvPr/>
        </p:nvSpPr>
        <p:spPr>
          <a:xfrm>
            <a:off x="4906797" y="800000"/>
            <a:ext cx="1865876" cy="1333834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213990" indent="-213990" defTabSz="685783">
              <a:lnSpc>
                <a:spcPct val="150000"/>
              </a:lnSpc>
              <a:buClrTx/>
              <a:buFont typeface="Wingdings" panose="05000000000000000000" pitchFamily="2" charset="2"/>
              <a:buChar char="ü"/>
              <a:defRPr/>
            </a:pPr>
            <a:r>
              <a:rPr lang="en-US" sz="1100" kern="1200">
                <a:solidFill>
                  <a:srgbClr val="002060"/>
                </a:solidFill>
                <a:ea typeface="+mn-ea"/>
              </a:rPr>
              <a:t>Improving consistency of coding &amp; recognition of COPD exacerbations </a:t>
            </a:r>
            <a:endParaRPr lang="en-US">
              <a:solidFill>
                <a:srgbClr val="002060"/>
              </a:solidFill>
              <a:ea typeface="+mn-ea"/>
            </a:endParaRPr>
          </a:p>
        </p:txBody>
      </p:sp>
      <p:pic>
        <p:nvPicPr>
          <p:cNvPr id="17" name="Google Shape;975;p166">
            <a:extLst>
              <a:ext uri="{FF2B5EF4-FFF2-40B4-BE49-F238E27FC236}">
                <a16:creationId xmlns:a16="http://schemas.microsoft.com/office/drawing/2014/main" id="{CE719530-3ABB-D70D-185E-7588DFBF4A5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5370" t="7574" r="7453" b="5058"/>
          <a:stretch/>
        </p:blipFill>
        <p:spPr>
          <a:xfrm>
            <a:off x="8487192" y="4487637"/>
            <a:ext cx="472500" cy="471209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Google Shape;960;p166">
            <a:extLst>
              <a:ext uri="{FF2B5EF4-FFF2-40B4-BE49-F238E27FC236}">
                <a16:creationId xmlns:a16="http://schemas.microsoft.com/office/drawing/2014/main" id="{693F4A21-49EE-C9CD-3755-E2441601566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7093" t="3415" r="18059" b="10769"/>
          <a:stretch/>
        </p:blipFill>
        <p:spPr>
          <a:xfrm>
            <a:off x="8487191" y="3884109"/>
            <a:ext cx="472500" cy="471209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5F179C3-198C-C487-107C-BD8F70E4601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503" t="7420" r="9716" b="12518"/>
          <a:stretch/>
        </p:blipFill>
        <p:spPr>
          <a:xfrm>
            <a:off x="8487192" y="3217556"/>
            <a:ext cx="473168" cy="471209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3586FEA-7D12-E010-C3DB-0A29B4E863D8}"/>
              </a:ext>
            </a:extLst>
          </p:cNvPr>
          <p:cNvSpPr/>
          <p:nvPr/>
        </p:nvSpPr>
        <p:spPr>
          <a:xfrm rot="16200000">
            <a:off x="-198622" y="3743828"/>
            <a:ext cx="1687530" cy="7409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>
              <a:defRPr/>
            </a:pPr>
            <a:r>
              <a:rPr lang="en-US" sz="1350">
                <a:solidFill>
                  <a:srgbClr val="FFFFFF"/>
                </a:solidFill>
                <a:latin typeface="Arial"/>
              </a:rPr>
              <a:t>Country Specific Opportunities</a:t>
            </a:r>
            <a:endParaRPr lang="en-SG" sz="135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3794934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5394"/>
        </a:solidFill>
        <a:effectLst/>
      </p:bgPr>
    </p:bg>
    <p:spTree>
      <p:nvGrpSpPr>
        <p:cNvPr id="1" name="Shape 3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4" name="Google Shape;3344;p346"/>
          <p:cNvSpPr txBox="1"/>
          <p:nvPr/>
        </p:nvSpPr>
        <p:spPr>
          <a:xfrm>
            <a:off x="1472419" y="1836919"/>
            <a:ext cx="57861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b="1" i="1">
                <a:solidFill>
                  <a:srgbClr val="FFFFFF"/>
                </a:solidFill>
              </a:rPr>
              <a:t>PREVAIL Cluster Randomised Trial</a:t>
            </a:r>
            <a:endParaRPr sz="2100" i="1">
              <a:solidFill>
                <a:srgbClr val="FFFFFF"/>
              </a:solidFill>
            </a:endParaRPr>
          </a:p>
        </p:txBody>
      </p:sp>
      <p:pic>
        <p:nvPicPr>
          <p:cNvPr id="3345" name="Google Shape;3345;p3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1446510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6" name="Google Shape;3346;p3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206535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9" name="Google Shape;3349;p3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14675" y="88525"/>
            <a:ext cx="95379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3479;p352">
            <a:extLst>
              <a:ext uri="{FF2B5EF4-FFF2-40B4-BE49-F238E27FC236}">
                <a16:creationId xmlns:a16="http://schemas.microsoft.com/office/drawing/2014/main" id="{BB55C0A1-6968-6172-D088-87FDB8807EA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25318" b="36365"/>
          <a:stretch/>
        </p:blipFill>
        <p:spPr>
          <a:xfrm>
            <a:off x="48250" y="4854325"/>
            <a:ext cx="795516" cy="2354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35429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5" name="Google Shape;3355;p347"/>
          <p:cNvSpPr/>
          <p:nvPr/>
        </p:nvSpPr>
        <p:spPr>
          <a:xfrm>
            <a:off x="0" y="2"/>
            <a:ext cx="9144000" cy="5994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56" name="Google Shape;3356;p3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7" name="Google Shape;3357;p34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25715" y="4852556"/>
            <a:ext cx="489139" cy="264671"/>
          </a:xfrm>
          <a:prstGeom prst="rect">
            <a:avLst/>
          </a:prstGeom>
          <a:noFill/>
          <a:ln>
            <a:noFill/>
          </a:ln>
        </p:spPr>
      </p:pic>
      <p:sp>
        <p:nvSpPr>
          <p:cNvPr id="3358" name="Google Shape;3358;p347"/>
          <p:cNvSpPr/>
          <p:nvPr/>
        </p:nvSpPr>
        <p:spPr>
          <a:xfrm>
            <a:off x="0" y="4737431"/>
            <a:ext cx="9144000" cy="4062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59" name="Google Shape;3359;p3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6477" y="4791411"/>
            <a:ext cx="971552" cy="235459"/>
          </a:xfrm>
          <a:prstGeom prst="rect">
            <a:avLst/>
          </a:prstGeom>
          <a:noFill/>
          <a:ln>
            <a:noFill/>
          </a:ln>
        </p:spPr>
      </p:pic>
      <p:sp>
        <p:nvSpPr>
          <p:cNvPr id="3364" name="Google Shape;3364;p347"/>
          <p:cNvSpPr txBox="1"/>
          <p:nvPr/>
        </p:nvSpPr>
        <p:spPr>
          <a:xfrm>
            <a:off x="87600" y="118438"/>
            <a:ext cx="90564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700" b="1">
                <a:solidFill>
                  <a:srgbClr val="FFFFFF"/>
                </a:solidFill>
              </a:rPr>
              <a:t>PREVAIL Cluster Randomised Trial</a:t>
            </a:r>
            <a:endParaRPr sz="17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2116;p308">
            <a:extLst>
              <a:ext uri="{FF2B5EF4-FFF2-40B4-BE49-F238E27FC236}">
                <a16:creationId xmlns:a16="http://schemas.microsoft.com/office/drawing/2014/main" id="{C057261B-18B4-ECBB-EC06-244DF66A675E}"/>
              </a:ext>
            </a:extLst>
          </p:cNvPr>
          <p:cNvSpPr/>
          <p:nvPr/>
        </p:nvSpPr>
        <p:spPr>
          <a:xfrm>
            <a:off x="237640" y="1836978"/>
            <a:ext cx="8806609" cy="1784678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>
            <a:outerShdw blurRad="22860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2127;p308">
            <a:extLst>
              <a:ext uri="{FF2B5EF4-FFF2-40B4-BE49-F238E27FC236}">
                <a16:creationId xmlns:a16="http://schemas.microsoft.com/office/drawing/2014/main" id="{504269B4-DCDD-10EB-6A98-98EAF1B25E95}"/>
              </a:ext>
            </a:extLst>
          </p:cNvPr>
          <p:cNvSpPr txBox="1"/>
          <p:nvPr/>
        </p:nvSpPr>
        <p:spPr>
          <a:xfrm>
            <a:off x="2603628" y="1853016"/>
            <a:ext cx="6082841" cy="16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0" bIns="34275" anchor="ctr" anchorCtr="0">
            <a:noAutofit/>
          </a:bodyPr>
          <a:lstStyle/>
          <a:p>
            <a:pPr marL="45720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GB" sz="1200" i="1">
                <a:solidFill>
                  <a:srgbClr val="FEFEFE"/>
                </a:solidFill>
              </a:rPr>
              <a:t>C</a:t>
            </a:r>
            <a:r>
              <a:rPr lang="en-GB" sz="1200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luster randomised controlled trial</a:t>
            </a:r>
            <a:r>
              <a:rPr lang="en-GB" sz="1200" i="1">
                <a:solidFill>
                  <a:srgbClr val="FEFEFE"/>
                </a:solidFill>
              </a:rPr>
              <a:t>, PREVAIL, will be the first efficacy trial to assess clinical outcomes of the CONQUEST quality improvement and clinical decision support package versus standard care for patients with modifiable high-risk chronic obstructive pulmonary disease with or without a current diagnosis</a:t>
            </a:r>
            <a:r>
              <a:rPr lang="en-GB" sz="1200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2129;p308">
            <a:extLst>
              <a:ext uri="{FF2B5EF4-FFF2-40B4-BE49-F238E27FC236}">
                <a16:creationId xmlns:a16="http://schemas.microsoft.com/office/drawing/2014/main" id="{506BC101-E902-7194-DCC0-81AC21A3178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-1390" r="1390"/>
          <a:stretch/>
        </p:blipFill>
        <p:spPr>
          <a:xfrm>
            <a:off x="382795" y="2365352"/>
            <a:ext cx="2039319" cy="70679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Google Shape;2126;p308">
            <a:extLst>
              <a:ext uri="{FF2B5EF4-FFF2-40B4-BE49-F238E27FC236}">
                <a16:creationId xmlns:a16="http://schemas.microsoft.com/office/drawing/2014/main" id="{8D1BA47E-DB83-6438-EAA8-E61D93ED01AC}"/>
              </a:ext>
            </a:extLst>
          </p:cNvPr>
          <p:cNvCxnSpPr>
            <a:cxnSpLocks/>
          </p:cNvCxnSpPr>
          <p:nvPr/>
        </p:nvCxnSpPr>
        <p:spPr>
          <a:xfrm>
            <a:off x="2701784" y="2132204"/>
            <a:ext cx="0" cy="1166418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" name="Google Shape;3479;p352">
            <a:extLst>
              <a:ext uri="{FF2B5EF4-FFF2-40B4-BE49-F238E27FC236}">
                <a16:creationId xmlns:a16="http://schemas.microsoft.com/office/drawing/2014/main" id="{240DAEDA-76A3-F70B-B4C5-36F6B73332DB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25318" b="36365"/>
          <a:stretch/>
        </p:blipFill>
        <p:spPr>
          <a:xfrm>
            <a:off x="7219338" y="4822805"/>
            <a:ext cx="795516" cy="235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6" name="Google Shape;3416;p350"/>
          <p:cNvSpPr/>
          <p:nvPr/>
        </p:nvSpPr>
        <p:spPr>
          <a:xfrm>
            <a:off x="0" y="0"/>
            <a:ext cx="3032502" cy="5143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7" name="Google Shape;3417;p350"/>
          <p:cNvSpPr txBox="1"/>
          <p:nvPr/>
        </p:nvSpPr>
        <p:spPr>
          <a:xfrm>
            <a:off x="160149" y="1588034"/>
            <a:ext cx="2712203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635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b="1">
                <a:solidFill>
                  <a:srgbClr val="FFFFFF"/>
                </a:solidFill>
              </a:rPr>
              <a:t>Aim of the PREVAIL Trial:</a:t>
            </a:r>
          </a:p>
          <a:p>
            <a:pPr marL="635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b="1">
                <a:solidFill>
                  <a:srgbClr val="FFFFFF"/>
                </a:solidFill>
              </a:rPr>
              <a:t> </a:t>
            </a:r>
          </a:p>
          <a:p>
            <a:pPr marL="635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b="1">
                <a:solidFill>
                  <a:srgbClr val="FFFFFF"/>
                </a:solidFill>
              </a:rPr>
              <a:t>To evaluate the impact of the CONQUEST QI </a:t>
            </a:r>
            <a:r>
              <a:rPr lang="en-US" b="1" err="1">
                <a:solidFill>
                  <a:srgbClr val="FFFFFF"/>
                </a:solidFill>
              </a:rPr>
              <a:t>Programme</a:t>
            </a:r>
            <a:r>
              <a:rPr lang="en-US" b="1">
                <a:solidFill>
                  <a:srgbClr val="FFFFFF"/>
                </a:solidFill>
              </a:rPr>
              <a:t> on Key Health Outcomes</a:t>
            </a:r>
            <a:r>
              <a:rPr lang="en-GB" b="1">
                <a:solidFill>
                  <a:srgbClr val="FFFFFF"/>
                </a:solidFill>
              </a:rPr>
              <a:t> </a:t>
            </a:r>
            <a:endParaRPr sz="700" b="1"/>
          </a:p>
        </p:txBody>
      </p:sp>
      <p:sp>
        <p:nvSpPr>
          <p:cNvPr id="3420" name="Google Shape;3420;p350"/>
          <p:cNvSpPr txBox="1"/>
          <p:nvPr/>
        </p:nvSpPr>
        <p:spPr>
          <a:xfrm>
            <a:off x="6257325" y="539050"/>
            <a:ext cx="31266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/>
          </a:p>
        </p:txBody>
      </p:sp>
      <p:pic>
        <p:nvPicPr>
          <p:cNvPr id="3422" name="Google Shape;3422;p3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6250" y="4752360"/>
            <a:ext cx="953794" cy="34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3" name="Google Shape;3423;p350"/>
          <p:cNvPicPr preferRelativeResize="0"/>
          <p:nvPr/>
        </p:nvPicPr>
        <p:blipFill rotWithShape="1">
          <a:blip r:embed="rId4">
            <a:alphaModFix/>
          </a:blip>
          <a:srcRect t="25318" b="36365"/>
          <a:stretch/>
        </p:blipFill>
        <p:spPr>
          <a:xfrm>
            <a:off x="652644" y="4806084"/>
            <a:ext cx="795516" cy="23545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15B3BB-B6A2-6928-80A2-FB5120D65C96}"/>
              </a:ext>
            </a:extLst>
          </p:cNvPr>
          <p:cNvSpPr/>
          <p:nvPr/>
        </p:nvSpPr>
        <p:spPr>
          <a:xfrm>
            <a:off x="3325561" y="717231"/>
            <a:ext cx="5508473" cy="3780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SG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7238952-D912-24EE-D8E9-25ED07FD53E7}"/>
              </a:ext>
            </a:extLst>
          </p:cNvPr>
          <p:cNvSpPr/>
          <p:nvPr/>
        </p:nvSpPr>
        <p:spPr>
          <a:xfrm>
            <a:off x="3630361" y="495831"/>
            <a:ext cx="4267200" cy="442800"/>
          </a:xfrm>
          <a:custGeom>
            <a:avLst/>
            <a:gdLst>
              <a:gd name="connsiteX0" fmla="*/ 0 w 4267200"/>
              <a:gd name="connsiteY0" fmla="*/ 73801 h 442800"/>
              <a:gd name="connsiteX1" fmla="*/ 73801 w 4267200"/>
              <a:gd name="connsiteY1" fmla="*/ 0 h 442800"/>
              <a:gd name="connsiteX2" fmla="*/ 4193399 w 4267200"/>
              <a:gd name="connsiteY2" fmla="*/ 0 h 442800"/>
              <a:gd name="connsiteX3" fmla="*/ 4267200 w 4267200"/>
              <a:gd name="connsiteY3" fmla="*/ 73801 h 442800"/>
              <a:gd name="connsiteX4" fmla="*/ 4267200 w 4267200"/>
              <a:gd name="connsiteY4" fmla="*/ 368999 h 442800"/>
              <a:gd name="connsiteX5" fmla="*/ 4193399 w 4267200"/>
              <a:gd name="connsiteY5" fmla="*/ 442800 h 442800"/>
              <a:gd name="connsiteX6" fmla="*/ 73801 w 4267200"/>
              <a:gd name="connsiteY6" fmla="*/ 442800 h 442800"/>
              <a:gd name="connsiteX7" fmla="*/ 0 w 4267200"/>
              <a:gd name="connsiteY7" fmla="*/ 368999 h 442800"/>
              <a:gd name="connsiteX8" fmla="*/ 0 w 4267200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67200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193399" y="0"/>
                </a:lnTo>
                <a:cubicBezTo>
                  <a:pt x="4234158" y="0"/>
                  <a:pt x="4267200" y="33042"/>
                  <a:pt x="4267200" y="73801"/>
                </a:cubicBezTo>
                <a:lnTo>
                  <a:pt x="4267200" y="368999"/>
                </a:lnTo>
                <a:cubicBezTo>
                  <a:pt x="4267200" y="409758"/>
                  <a:pt x="4234158" y="442800"/>
                  <a:pt x="4193399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906" tIns="21616" rIns="182906" bIns="21616" numCol="1" spcCol="1270" anchor="ctr" anchorCtr="0">
            <a:noAutofit/>
          </a:bodyPr>
          <a:lstStyle/>
          <a:p>
            <a:pPr marL="0" lvl="0" indent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500" kern="1200"/>
              <a:t>Exacerbations</a:t>
            </a:r>
            <a:endParaRPr lang="en-SG" sz="1500" kern="12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FA4F62-ADEF-1044-7745-5D43C1D7F978}"/>
              </a:ext>
            </a:extLst>
          </p:cNvPr>
          <p:cNvSpPr/>
          <p:nvPr/>
        </p:nvSpPr>
        <p:spPr>
          <a:xfrm>
            <a:off x="3325561" y="1397632"/>
            <a:ext cx="5508473" cy="3780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SG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6886783-062B-7D2F-FB09-7DD38EA9E09D}"/>
              </a:ext>
            </a:extLst>
          </p:cNvPr>
          <p:cNvSpPr/>
          <p:nvPr/>
        </p:nvSpPr>
        <p:spPr>
          <a:xfrm>
            <a:off x="3630361" y="1176231"/>
            <a:ext cx="4267200" cy="442800"/>
          </a:xfrm>
          <a:custGeom>
            <a:avLst/>
            <a:gdLst>
              <a:gd name="connsiteX0" fmla="*/ 0 w 4267200"/>
              <a:gd name="connsiteY0" fmla="*/ 73801 h 442800"/>
              <a:gd name="connsiteX1" fmla="*/ 73801 w 4267200"/>
              <a:gd name="connsiteY1" fmla="*/ 0 h 442800"/>
              <a:gd name="connsiteX2" fmla="*/ 4193399 w 4267200"/>
              <a:gd name="connsiteY2" fmla="*/ 0 h 442800"/>
              <a:gd name="connsiteX3" fmla="*/ 4267200 w 4267200"/>
              <a:gd name="connsiteY3" fmla="*/ 73801 h 442800"/>
              <a:gd name="connsiteX4" fmla="*/ 4267200 w 4267200"/>
              <a:gd name="connsiteY4" fmla="*/ 368999 h 442800"/>
              <a:gd name="connsiteX5" fmla="*/ 4193399 w 4267200"/>
              <a:gd name="connsiteY5" fmla="*/ 442800 h 442800"/>
              <a:gd name="connsiteX6" fmla="*/ 73801 w 4267200"/>
              <a:gd name="connsiteY6" fmla="*/ 442800 h 442800"/>
              <a:gd name="connsiteX7" fmla="*/ 0 w 4267200"/>
              <a:gd name="connsiteY7" fmla="*/ 368999 h 442800"/>
              <a:gd name="connsiteX8" fmla="*/ 0 w 4267200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67200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193399" y="0"/>
                </a:lnTo>
                <a:cubicBezTo>
                  <a:pt x="4234158" y="0"/>
                  <a:pt x="4267200" y="33042"/>
                  <a:pt x="4267200" y="73801"/>
                </a:cubicBezTo>
                <a:lnTo>
                  <a:pt x="4267200" y="368999"/>
                </a:lnTo>
                <a:cubicBezTo>
                  <a:pt x="4267200" y="409758"/>
                  <a:pt x="4234158" y="442800"/>
                  <a:pt x="4193399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rgbClr val="00B0F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906" tIns="21616" rIns="182906" bIns="21616" numCol="1" spcCol="1270" anchor="ctr" anchorCtr="0">
            <a:noAutofit/>
          </a:bodyPr>
          <a:lstStyle/>
          <a:p>
            <a:pPr marL="0" lvl="0" indent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500" kern="1200"/>
              <a:t>Major Adverse Cardiac or Respiratory Events </a:t>
            </a:r>
            <a:endParaRPr lang="en-SG" sz="1500" kern="12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43BA1E-5E28-5AD6-E2DC-94B7A9E1EB29}"/>
              </a:ext>
            </a:extLst>
          </p:cNvPr>
          <p:cNvSpPr/>
          <p:nvPr/>
        </p:nvSpPr>
        <p:spPr>
          <a:xfrm>
            <a:off x="3325561" y="2078032"/>
            <a:ext cx="5508473" cy="3780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SG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EB06AAF-7F5A-86E2-1EBE-141B3A46BB2D}"/>
              </a:ext>
            </a:extLst>
          </p:cNvPr>
          <p:cNvSpPr/>
          <p:nvPr/>
        </p:nvSpPr>
        <p:spPr>
          <a:xfrm>
            <a:off x="3630361" y="1856632"/>
            <a:ext cx="4267200" cy="442800"/>
          </a:xfrm>
          <a:custGeom>
            <a:avLst/>
            <a:gdLst>
              <a:gd name="connsiteX0" fmla="*/ 0 w 4267200"/>
              <a:gd name="connsiteY0" fmla="*/ 73801 h 442800"/>
              <a:gd name="connsiteX1" fmla="*/ 73801 w 4267200"/>
              <a:gd name="connsiteY1" fmla="*/ 0 h 442800"/>
              <a:gd name="connsiteX2" fmla="*/ 4193399 w 4267200"/>
              <a:gd name="connsiteY2" fmla="*/ 0 h 442800"/>
              <a:gd name="connsiteX3" fmla="*/ 4267200 w 4267200"/>
              <a:gd name="connsiteY3" fmla="*/ 73801 h 442800"/>
              <a:gd name="connsiteX4" fmla="*/ 4267200 w 4267200"/>
              <a:gd name="connsiteY4" fmla="*/ 368999 h 442800"/>
              <a:gd name="connsiteX5" fmla="*/ 4193399 w 4267200"/>
              <a:gd name="connsiteY5" fmla="*/ 442800 h 442800"/>
              <a:gd name="connsiteX6" fmla="*/ 73801 w 4267200"/>
              <a:gd name="connsiteY6" fmla="*/ 442800 h 442800"/>
              <a:gd name="connsiteX7" fmla="*/ 0 w 4267200"/>
              <a:gd name="connsiteY7" fmla="*/ 368999 h 442800"/>
              <a:gd name="connsiteX8" fmla="*/ 0 w 4267200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67200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193399" y="0"/>
                </a:lnTo>
                <a:cubicBezTo>
                  <a:pt x="4234158" y="0"/>
                  <a:pt x="4267200" y="33042"/>
                  <a:pt x="4267200" y="73801"/>
                </a:cubicBezTo>
                <a:lnTo>
                  <a:pt x="4267200" y="368999"/>
                </a:lnTo>
                <a:cubicBezTo>
                  <a:pt x="4267200" y="409758"/>
                  <a:pt x="4234158" y="442800"/>
                  <a:pt x="4193399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906" tIns="21616" rIns="182906" bIns="21616" numCol="1" spcCol="1270" anchor="ctr" anchorCtr="0">
            <a:noAutofit/>
          </a:bodyPr>
          <a:lstStyle/>
          <a:p>
            <a:pPr marL="0" lvl="0" indent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500" kern="1200"/>
              <a:t>Systemic Corticosteroid Burden </a:t>
            </a:r>
            <a:endParaRPr lang="en-SG" sz="1500" kern="12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933FCB-542E-1D96-9BE0-37CACE484815}"/>
              </a:ext>
            </a:extLst>
          </p:cNvPr>
          <p:cNvSpPr/>
          <p:nvPr/>
        </p:nvSpPr>
        <p:spPr>
          <a:xfrm>
            <a:off x="3325561" y="2758432"/>
            <a:ext cx="5508473" cy="3780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SG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8C019EC-61FA-D671-8A5F-B14B5564BF7A}"/>
              </a:ext>
            </a:extLst>
          </p:cNvPr>
          <p:cNvSpPr/>
          <p:nvPr/>
        </p:nvSpPr>
        <p:spPr>
          <a:xfrm>
            <a:off x="3630361" y="2537032"/>
            <a:ext cx="4267200" cy="442800"/>
          </a:xfrm>
          <a:custGeom>
            <a:avLst/>
            <a:gdLst>
              <a:gd name="connsiteX0" fmla="*/ 0 w 4267200"/>
              <a:gd name="connsiteY0" fmla="*/ 73801 h 442800"/>
              <a:gd name="connsiteX1" fmla="*/ 73801 w 4267200"/>
              <a:gd name="connsiteY1" fmla="*/ 0 h 442800"/>
              <a:gd name="connsiteX2" fmla="*/ 4193399 w 4267200"/>
              <a:gd name="connsiteY2" fmla="*/ 0 h 442800"/>
              <a:gd name="connsiteX3" fmla="*/ 4267200 w 4267200"/>
              <a:gd name="connsiteY3" fmla="*/ 73801 h 442800"/>
              <a:gd name="connsiteX4" fmla="*/ 4267200 w 4267200"/>
              <a:gd name="connsiteY4" fmla="*/ 368999 h 442800"/>
              <a:gd name="connsiteX5" fmla="*/ 4193399 w 4267200"/>
              <a:gd name="connsiteY5" fmla="*/ 442800 h 442800"/>
              <a:gd name="connsiteX6" fmla="*/ 73801 w 4267200"/>
              <a:gd name="connsiteY6" fmla="*/ 442800 h 442800"/>
              <a:gd name="connsiteX7" fmla="*/ 0 w 4267200"/>
              <a:gd name="connsiteY7" fmla="*/ 368999 h 442800"/>
              <a:gd name="connsiteX8" fmla="*/ 0 w 4267200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67200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193399" y="0"/>
                </a:lnTo>
                <a:cubicBezTo>
                  <a:pt x="4234158" y="0"/>
                  <a:pt x="4267200" y="33042"/>
                  <a:pt x="4267200" y="73801"/>
                </a:cubicBezTo>
                <a:lnTo>
                  <a:pt x="4267200" y="368999"/>
                </a:lnTo>
                <a:cubicBezTo>
                  <a:pt x="4267200" y="409758"/>
                  <a:pt x="4234158" y="442800"/>
                  <a:pt x="4193399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rgbClr val="00B0F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906" tIns="21616" rIns="182906" bIns="21616" numCol="1" spcCol="1270" anchor="ctr" anchorCtr="0">
            <a:noAutofit/>
          </a:bodyPr>
          <a:lstStyle/>
          <a:p>
            <a:pPr marL="0" lvl="0" indent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SG" sz="1500" kern="1200"/>
              <a:t>Unscheduled Respiratory Care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D672BF-5131-C57F-6C56-30952ABAB91A}"/>
              </a:ext>
            </a:extLst>
          </p:cNvPr>
          <p:cNvSpPr/>
          <p:nvPr/>
        </p:nvSpPr>
        <p:spPr>
          <a:xfrm>
            <a:off x="3325561" y="3438832"/>
            <a:ext cx="5508473" cy="3780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SG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F87C32F-8FD1-3664-68B5-49EBB5DFC0E1}"/>
              </a:ext>
            </a:extLst>
          </p:cNvPr>
          <p:cNvSpPr/>
          <p:nvPr/>
        </p:nvSpPr>
        <p:spPr>
          <a:xfrm>
            <a:off x="3630361" y="3217432"/>
            <a:ext cx="4267200" cy="442800"/>
          </a:xfrm>
          <a:custGeom>
            <a:avLst/>
            <a:gdLst>
              <a:gd name="connsiteX0" fmla="*/ 0 w 4267200"/>
              <a:gd name="connsiteY0" fmla="*/ 73801 h 442800"/>
              <a:gd name="connsiteX1" fmla="*/ 73801 w 4267200"/>
              <a:gd name="connsiteY1" fmla="*/ 0 h 442800"/>
              <a:gd name="connsiteX2" fmla="*/ 4193399 w 4267200"/>
              <a:gd name="connsiteY2" fmla="*/ 0 h 442800"/>
              <a:gd name="connsiteX3" fmla="*/ 4267200 w 4267200"/>
              <a:gd name="connsiteY3" fmla="*/ 73801 h 442800"/>
              <a:gd name="connsiteX4" fmla="*/ 4267200 w 4267200"/>
              <a:gd name="connsiteY4" fmla="*/ 368999 h 442800"/>
              <a:gd name="connsiteX5" fmla="*/ 4193399 w 4267200"/>
              <a:gd name="connsiteY5" fmla="*/ 442800 h 442800"/>
              <a:gd name="connsiteX6" fmla="*/ 73801 w 4267200"/>
              <a:gd name="connsiteY6" fmla="*/ 442800 h 442800"/>
              <a:gd name="connsiteX7" fmla="*/ 0 w 4267200"/>
              <a:gd name="connsiteY7" fmla="*/ 368999 h 442800"/>
              <a:gd name="connsiteX8" fmla="*/ 0 w 4267200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67200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193399" y="0"/>
                </a:lnTo>
                <a:cubicBezTo>
                  <a:pt x="4234158" y="0"/>
                  <a:pt x="4267200" y="33042"/>
                  <a:pt x="4267200" y="73801"/>
                </a:cubicBezTo>
                <a:lnTo>
                  <a:pt x="4267200" y="368999"/>
                </a:lnTo>
                <a:cubicBezTo>
                  <a:pt x="4267200" y="409758"/>
                  <a:pt x="4234158" y="442800"/>
                  <a:pt x="4193399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906" tIns="21616" rIns="182906" bIns="21616" numCol="1" spcCol="1270" anchor="ctr" anchorCtr="0">
            <a:noAutofit/>
          </a:bodyPr>
          <a:lstStyle/>
          <a:p>
            <a:pPr marL="0" lvl="0" indent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500" kern="1200"/>
              <a:t>COPD Health Status</a:t>
            </a:r>
            <a:endParaRPr lang="en-SG" sz="1500" kern="12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47EDFC6-4EBF-CA20-A2D9-AC236846B27F}"/>
              </a:ext>
            </a:extLst>
          </p:cNvPr>
          <p:cNvSpPr/>
          <p:nvPr/>
        </p:nvSpPr>
        <p:spPr>
          <a:xfrm>
            <a:off x="3325561" y="4119232"/>
            <a:ext cx="5508473" cy="3780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SG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376E359-F7ED-B3C8-CE89-897EAAEC6450}"/>
              </a:ext>
            </a:extLst>
          </p:cNvPr>
          <p:cNvSpPr/>
          <p:nvPr/>
        </p:nvSpPr>
        <p:spPr>
          <a:xfrm>
            <a:off x="3630361" y="3897832"/>
            <a:ext cx="4267200" cy="442800"/>
          </a:xfrm>
          <a:custGeom>
            <a:avLst/>
            <a:gdLst>
              <a:gd name="connsiteX0" fmla="*/ 0 w 4267200"/>
              <a:gd name="connsiteY0" fmla="*/ 73801 h 442800"/>
              <a:gd name="connsiteX1" fmla="*/ 73801 w 4267200"/>
              <a:gd name="connsiteY1" fmla="*/ 0 h 442800"/>
              <a:gd name="connsiteX2" fmla="*/ 4193399 w 4267200"/>
              <a:gd name="connsiteY2" fmla="*/ 0 h 442800"/>
              <a:gd name="connsiteX3" fmla="*/ 4267200 w 4267200"/>
              <a:gd name="connsiteY3" fmla="*/ 73801 h 442800"/>
              <a:gd name="connsiteX4" fmla="*/ 4267200 w 4267200"/>
              <a:gd name="connsiteY4" fmla="*/ 368999 h 442800"/>
              <a:gd name="connsiteX5" fmla="*/ 4193399 w 4267200"/>
              <a:gd name="connsiteY5" fmla="*/ 442800 h 442800"/>
              <a:gd name="connsiteX6" fmla="*/ 73801 w 4267200"/>
              <a:gd name="connsiteY6" fmla="*/ 442800 h 442800"/>
              <a:gd name="connsiteX7" fmla="*/ 0 w 4267200"/>
              <a:gd name="connsiteY7" fmla="*/ 368999 h 442800"/>
              <a:gd name="connsiteX8" fmla="*/ 0 w 4267200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67200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193399" y="0"/>
                </a:lnTo>
                <a:cubicBezTo>
                  <a:pt x="4234158" y="0"/>
                  <a:pt x="4267200" y="33042"/>
                  <a:pt x="4267200" y="73801"/>
                </a:cubicBezTo>
                <a:lnTo>
                  <a:pt x="4267200" y="368999"/>
                </a:lnTo>
                <a:cubicBezTo>
                  <a:pt x="4267200" y="409758"/>
                  <a:pt x="4234158" y="442800"/>
                  <a:pt x="4193399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rgbClr val="00B0F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906" tIns="21616" rIns="182906" bIns="21616" numCol="1" spcCol="1270" anchor="ctr" anchorCtr="0">
            <a:noAutofit/>
          </a:bodyPr>
          <a:lstStyle/>
          <a:p>
            <a:pPr marL="0" lvl="0" indent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500" kern="1200"/>
              <a:t>Lung Function</a:t>
            </a:r>
            <a:endParaRPr lang="en-SG" sz="1500" kern="1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593;p109">
            <a:extLst>
              <a:ext uri="{FF2B5EF4-FFF2-40B4-BE49-F238E27FC236}">
                <a16:creationId xmlns:a16="http://schemas.microsoft.com/office/drawing/2014/main" id="{65CA4E87-1894-F7F5-A0FB-D7101F5DEB1A}"/>
              </a:ext>
            </a:extLst>
          </p:cNvPr>
          <p:cNvSpPr/>
          <p:nvPr/>
        </p:nvSpPr>
        <p:spPr>
          <a:xfrm>
            <a:off x="0" y="0"/>
            <a:ext cx="9144000" cy="4947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594;p109">
            <a:extLst>
              <a:ext uri="{FF2B5EF4-FFF2-40B4-BE49-F238E27FC236}">
                <a16:creationId xmlns:a16="http://schemas.microsoft.com/office/drawing/2014/main" id="{578938B4-62C3-2F72-1CFD-D45864DEF6CD}"/>
              </a:ext>
            </a:extLst>
          </p:cNvPr>
          <p:cNvSpPr txBox="1"/>
          <p:nvPr/>
        </p:nvSpPr>
        <p:spPr>
          <a:xfrm>
            <a:off x="87358" y="69443"/>
            <a:ext cx="8836292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5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Original PREVAIL Study Design in US and UK – independently powered study in each country </a:t>
            </a: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286;p43">
            <a:extLst>
              <a:ext uri="{FF2B5EF4-FFF2-40B4-BE49-F238E27FC236}">
                <a16:creationId xmlns:a16="http://schemas.microsoft.com/office/drawing/2014/main" id="{AAB688CE-7ABD-A404-BF85-7B2D5BE23AFC}"/>
              </a:ext>
            </a:extLst>
          </p:cNvPr>
          <p:cNvSpPr txBox="1"/>
          <p:nvPr/>
        </p:nvSpPr>
        <p:spPr>
          <a:xfrm>
            <a:off x="4986327" y="655001"/>
            <a:ext cx="2339100" cy="1288500"/>
          </a:xfrm>
          <a:prstGeom prst="rect">
            <a:avLst/>
          </a:prstGeom>
          <a:solidFill>
            <a:srgbClr val="E7F4FF"/>
          </a:solidFill>
          <a:ln w="19050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Outcome Evaluation period </a:t>
            </a: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tabLst/>
              <a:defRPr/>
            </a:pPr>
            <a:endParaRPr kumimoji="0" sz="12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tabLst/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Collection of:</a:t>
            </a: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29845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❖"/>
              <a:tabLst/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outcome data</a:t>
            </a: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298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❖"/>
              <a:tabLst/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Secondary outcome data</a:t>
            </a: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287;p43">
            <a:extLst>
              <a:ext uri="{FF2B5EF4-FFF2-40B4-BE49-F238E27FC236}">
                <a16:creationId xmlns:a16="http://schemas.microsoft.com/office/drawing/2014/main" id="{B164F596-4FE5-6E05-F091-EB1FDF1EE94F}"/>
              </a:ext>
            </a:extLst>
          </p:cNvPr>
          <p:cNvSpPr txBox="1"/>
          <p:nvPr/>
        </p:nvSpPr>
        <p:spPr>
          <a:xfrm>
            <a:off x="4986327" y="2212160"/>
            <a:ext cx="2339100" cy="1143006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Outcome Evaluation period </a:t>
            </a:r>
            <a:endParaRPr kumimoji="0" sz="11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tabLst/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Collection of:</a:t>
            </a: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29845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❖"/>
              <a:tabLst/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outcome data</a:t>
            </a: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298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❖"/>
              <a:tabLst/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Secondary outcome data</a:t>
            </a: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288;p43">
            <a:extLst>
              <a:ext uri="{FF2B5EF4-FFF2-40B4-BE49-F238E27FC236}">
                <a16:creationId xmlns:a16="http://schemas.microsoft.com/office/drawing/2014/main" id="{2436770C-F5AB-3153-4581-972B14B315A6}"/>
              </a:ext>
            </a:extLst>
          </p:cNvPr>
          <p:cNvSpPr txBox="1"/>
          <p:nvPr/>
        </p:nvSpPr>
        <p:spPr>
          <a:xfrm>
            <a:off x="7630264" y="2200766"/>
            <a:ext cx="1431000" cy="1154400"/>
          </a:xfrm>
          <a:prstGeom prst="rect">
            <a:avLst/>
          </a:prstGeom>
          <a:solidFill>
            <a:srgbClr val="E7F4FF"/>
          </a:solidFill>
          <a:ln w="19050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CONQUEST rolled out to Control Arm</a:t>
            </a:r>
            <a:endParaRPr kumimoji="0" sz="11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Modifiable high-risk cohorts (high-risk at randomisation) identified to clusters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9" name="Google Shape;289;p43">
            <a:extLst>
              <a:ext uri="{FF2B5EF4-FFF2-40B4-BE49-F238E27FC236}">
                <a16:creationId xmlns:a16="http://schemas.microsoft.com/office/drawing/2014/main" id="{DC5CC0A7-B5F2-77C3-FBC9-418BFDF1B6E4}"/>
              </a:ext>
            </a:extLst>
          </p:cNvPr>
          <p:cNvCxnSpPr/>
          <p:nvPr/>
        </p:nvCxnSpPr>
        <p:spPr>
          <a:xfrm>
            <a:off x="4747416" y="1361471"/>
            <a:ext cx="211200" cy="0"/>
          </a:xfrm>
          <a:prstGeom prst="straightConnector1">
            <a:avLst/>
          </a:prstGeom>
          <a:noFill/>
          <a:ln w="19050" cap="flat" cmpd="sng">
            <a:solidFill>
              <a:srgbClr val="0B5394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0" name="Google Shape;290;p43">
            <a:extLst>
              <a:ext uri="{FF2B5EF4-FFF2-40B4-BE49-F238E27FC236}">
                <a16:creationId xmlns:a16="http://schemas.microsoft.com/office/drawing/2014/main" id="{7487A561-6F5A-BF57-705A-749DCE3B31E1}"/>
              </a:ext>
            </a:extLst>
          </p:cNvPr>
          <p:cNvCxnSpPr/>
          <p:nvPr/>
        </p:nvCxnSpPr>
        <p:spPr>
          <a:xfrm>
            <a:off x="4747416" y="2486572"/>
            <a:ext cx="211200" cy="0"/>
          </a:xfrm>
          <a:prstGeom prst="straightConnector1">
            <a:avLst/>
          </a:prstGeom>
          <a:noFill/>
          <a:ln w="19050" cap="flat" cmpd="sng">
            <a:solidFill>
              <a:srgbClr val="0B5394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1" name="Google Shape;291;p43">
            <a:extLst>
              <a:ext uri="{FF2B5EF4-FFF2-40B4-BE49-F238E27FC236}">
                <a16:creationId xmlns:a16="http://schemas.microsoft.com/office/drawing/2014/main" id="{D4DFC020-598D-09CF-E176-2006F1F607DF}"/>
              </a:ext>
            </a:extLst>
          </p:cNvPr>
          <p:cNvCxnSpPr>
            <a:cxnSpLocks/>
            <a:stCxn id="17" idx="3"/>
            <a:endCxn id="18" idx="1"/>
          </p:cNvCxnSpPr>
          <p:nvPr/>
        </p:nvCxnSpPr>
        <p:spPr>
          <a:xfrm flipV="1">
            <a:off x="7325427" y="2777966"/>
            <a:ext cx="304837" cy="5697"/>
          </a:xfrm>
          <a:prstGeom prst="straightConnector1">
            <a:avLst/>
          </a:prstGeom>
          <a:noFill/>
          <a:ln w="19050" cap="flat" cmpd="sng">
            <a:solidFill>
              <a:srgbClr val="073763"/>
            </a:solidFill>
            <a:prstDash val="solid"/>
            <a:miter lim="800000"/>
            <a:headEnd type="none" w="sm" len="sm"/>
            <a:tailEnd type="triangle" w="med" len="med"/>
          </a:ln>
        </p:spPr>
      </p:cxnSp>
      <p:grpSp>
        <p:nvGrpSpPr>
          <p:cNvPr id="22" name="Google Shape;292;p43">
            <a:extLst>
              <a:ext uri="{FF2B5EF4-FFF2-40B4-BE49-F238E27FC236}">
                <a16:creationId xmlns:a16="http://schemas.microsoft.com/office/drawing/2014/main" id="{0EC0D54C-0C2E-4880-C175-1E3CB54858FA}"/>
              </a:ext>
            </a:extLst>
          </p:cNvPr>
          <p:cNvGrpSpPr/>
          <p:nvPr/>
        </p:nvGrpSpPr>
        <p:grpSpPr>
          <a:xfrm>
            <a:off x="82736" y="1361471"/>
            <a:ext cx="2763363" cy="2668565"/>
            <a:chOff x="-88784" y="665522"/>
            <a:chExt cx="2989682" cy="1783680"/>
          </a:xfrm>
        </p:grpSpPr>
        <p:sp>
          <p:nvSpPr>
            <p:cNvPr id="23" name="Google Shape;293;p43">
              <a:extLst>
                <a:ext uri="{FF2B5EF4-FFF2-40B4-BE49-F238E27FC236}">
                  <a16:creationId xmlns:a16="http://schemas.microsoft.com/office/drawing/2014/main" id="{B3305736-B824-94F0-DD55-B2EE0CC28EB4}"/>
                </a:ext>
              </a:extLst>
            </p:cNvPr>
            <p:cNvSpPr txBox="1"/>
            <p:nvPr/>
          </p:nvSpPr>
          <p:spPr>
            <a:xfrm>
              <a:off x="-88784" y="665522"/>
              <a:ext cx="1444200" cy="954000"/>
            </a:xfrm>
            <a:prstGeom prst="rect">
              <a:avLst/>
            </a:prstGeom>
            <a:solidFill>
              <a:srgbClr val="003399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  <a:tabLst/>
                <a:defRPr/>
              </a:pPr>
              <a:endParaRPr kumimoji="0" lang="en-GB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126 Primary Care Sites*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  <a:tabLst/>
                <a:defRPr/>
              </a:pPr>
              <a:r>
                <a:rPr kumimoji="0" lang="en-GB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(per Country)</a:t>
              </a: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  <a:tabLst/>
                <a:defRPr/>
              </a:pPr>
              <a:r>
                <a:rPr kumimoji="0" lang="en-GB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(63 per arm) </a:t>
              </a: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294;p43">
              <a:extLst>
                <a:ext uri="{FF2B5EF4-FFF2-40B4-BE49-F238E27FC236}">
                  <a16:creationId xmlns:a16="http://schemas.microsoft.com/office/drawing/2014/main" id="{468E4D8A-2EAD-EC04-B5C8-F8A7B6F8A17B}"/>
                </a:ext>
              </a:extLst>
            </p:cNvPr>
            <p:cNvSpPr txBox="1"/>
            <p:nvPr/>
          </p:nvSpPr>
          <p:spPr>
            <a:xfrm>
              <a:off x="1456698" y="1766518"/>
              <a:ext cx="1444200" cy="682684"/>
            </a:xfrm>
            <a:prstGeom prst="rect">
              <a:avLst/>
            </a:prstGeom>
            <a:noFill/>
            <a:ln w="19050" cap="flat" cmpd="sng">
              <a:solidFill>
                <a:srgbClr val="F3F3F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  <a:tabLst/>
                <a:defRPr/>
              </a:pPr>
              <a:r>
                <a:rPr kumimoji="0" lang="en-GB" sz="8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Randomised</a:t>
              </a:r>
              <a:r>
                <a:rPr kumimoji="0" lang="en-GB" sz="8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 1:1 in each country</a:t>
              </a:r>
              <a:r>
                <a:rPr kumimoji="0" lang="en-GB" sz="6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 </a:t>
              </a:r>
              <a:r>
                <a:rPr kumimoji="0" lang="en-GB" sz="8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to intervention or control arm.</a:t>
              </a:r>
              <a:endParaRPr kumimoji="0" sz="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  <a:tabLst/>
                <a:defRPr/>
              </a:pPr>
              <a:r>
                <a:rPr kumimoji="0" lang="en-GB" sz="8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Subsequent deployment of resources to enable implementation of QS and CONQUEST package</a:t>
              </a:r>
              <a:endParaRPr kumimoji="0" sz="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cxnSp>
          <p:nvCxnSpPr>
            <p:cNvPr id="25" name="Google Shape;295;p43">
              <a:extLst>
                <a:ext uri="{FF2B5EF4-FFF2-40B4-BE49-F238E27FC236}">
                  <a16:creationId xmlns:a16="http://schemas.microsoft.com/office/drawing/2014/main" id="{2504DE59-425D-4943-4389-49C1A09D7F4C}"/>
                </a:ext>
              </a:extLst>
            </p:cNvPr>
            <p:cNvCxnSpPr/>
            <p:nvPr/>
          </p:nvCxnSpPr>
          <p:spPr>
            <a:xfrm rot="10800000" flipH="1">
              <a:off x="2612832" y="968917"/>
              <a:ext cx="240900" cy="160500"/>
            </a:xfrm>
            <a:prstGeom prst="straightConnector1">
              <a:avLst/>
            </a:prstGeom>
            <a:noFill/>
            <a:ln w="19050" cap="flat" cmpd="sng">
              <a:solidFill>
                <a:srgbClr val="0B5394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26" name="Google Shape;296;p43">
              <a:extLst>
                <a:ext uri="{FF2B5EF4-FFF2-40B4-BE49-F238E27FC236}">
                  <a16:creationId xmlns:a16="http://schemas.microsoft.com/office/drawing/2014/main" id="{E88AE860-DBE5-5950-01DF-B28169C98010}"/>
                </a:ext>
              </a:extLst>
            </p:cNvPr>
            <p:cNvCxnSpPr/>
            <p:nvPr/>
          </p:nvCxnSpPr>
          <p:spPr>
            <a:xfrm>
              <a:off x="2620820" y="1129408"/>
              <a:ext cx="183000" cy="177300"/>
            </a:xfrm>
            <a:prstGeom prst="straightConnector1">
              <a:avLst/>
            </a:prstGeom>
            <a:noFill/>
            <a:ln w="19050" cap="flat" cmpd="sng">
              <a:solidFill>
                <a:srgbClr val="0B5394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27" name="Google Shape;297;p43">
              <a:extLst>
                <a:ext uri="{FF2B5EF4-FFF2-40B4-BE49-F238E27FC236}">
                  <a16:creationId xmlns:a16="http://schemas.microsoft.com/office/drawing/2014/main" id="{5FD09E68-7DFD-7C5F-CD6F-D63D3F7594CB}"/>
                </a:ext>
              </a:extLst>
            </p:cNvPr>
            <p:cNvCxnSpPr/>
            <p:nvPr/>
          </p:nvCxnSpPr>
          <p:spPr>
            <a:xfrm>
              <a:off x="1364803" y="1120541"/>
              <a:ext cx="1252200" cy="3900"/>
            </a:xfrm>
            <a:prstGeom prst="straightConnector1">
              <a:avLst/>
            </a:prstGeom>
            <a:noFill/>
            <a:ln w="19050" cap="flat" cmpd="sng">
              <a:solidFill>
                <a:srgbClr val="0B5394"/>
              </a:solidFill>
              <a:prstDash val="solid"/>
              <a:miter lim="800000"/>
              <a:headEnd type="none" w="sm" len="sm"/>
              <a:tailEnd type="none" w="med" len="med"/>
            </a:ln>
          </p:spPr>
        </p:cxnSp>
      </p:grpSp>
      <p:grpSp>
        <p:nvGrpSpPr>
          <p:cNvPr id="28" name="Google Shape;298;p43">
            <a:extLst>
              <a:ext uri="{FF2B5EF4-FFF2-40B4-BE49-F238E27FC236}">
                <a16:creationId xmlns:a16="http://schemas.microsoft.com/office/drawing/2014/main" id="{873DBFB6-ABD0-C6CD-FBB3-13656A0E40C6}"/>
              </a:ext>
            </a:extLst>
          </p:cNvPr>
          <p:cNvGrpSpPr/>
          <p:nvPr/>
        </p:nvGrpSpPr>
        <p:grpSpPr>
          <a:xfrm>
            <a:off x="1" y="4030036"/>
            <a:ext cx="9006072" cy="632065"/>
            <a:chOff x="25451" y="4627187"/>
            <a:chExt cx="9006072" cy="380487"/>
          </a:xfrm>
        </p:grpSpPr>
        <p:sp>
          <p:nvSpPr>
            <p:cNvPr id="29" name="Google Shape;299;p43">
              <a:extLst>
                <a:ext uri="{FF2B5EF4-FFF2-40B4-BE49-F238E27FC236}">
                  <a16:creationId xmlns:a16="http://schemas.microsoft.com/office/drawing/2014/main" id="{8AA7D920-DF2A-9D25-AA38-5744FEE72266}"/>
                </a:ext>
              </a:extLst>
            </p:cNvPr>
            <p:cNvSpPr txBox="1"/>
            <p:nvPr/>
          </p:nvSpPr>
          <p:spPr>
            <a:xfrm>
              <a:off x="25451" y="4630160"/>
              <a:ext cx="1501200" cy="2307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14000">
                  <a:srgbClr val="FFEDE3"/>
                </a:gs>
                <a:gs pos="68000">
                  <a:srgbClr val="FFCAAF"/>
                </a:gs>
                <a:gs pos="100000">
                  <a:srgbClr val="FF9966"/>
                </a:gs>
              </a:gsLst>
              <a:lin ang="600000" scaled="0"/>
              <a:tileRect/>
            </a:gradFill>
            <a:ln w="190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Baseline period </a:t>
              </a:r>
              <a:endParaRPr kumimoji="0" sz="10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(24 months)</a:t>
              </a:r>
              <a:endParaRPr kumimoji="0" sz="11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0" name="Google Shape;300;p43">
              <a:extLst>
                <a:ext uri="{FF2B5EF4-FFF2-40B4-BE49-F238E27FC236}">
                  <a16:creationId xmlns:a16="http://schemas.microsoft.com/office/drawing/2014/main" id="{7C3386BC-96FC-E56D-5641-E25DC798B0C9}"/>
                </a:ext>
              </a:extLst>
            </p:cNvPr>
            <p:cNvSpPr txBox="1"/>
            <p:nvPr/>
          </p:nvSpPr>
          <p:spPr>
            <a:xfrm>
              <a:off x="1522002" y="4630162"/>
              <a:ext cx="1369500" cy="2307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GB" sz="11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RANDOMISATION </a:t>
              </a:r>
              <a:endParaRPr kumimoji="0" sz="11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GB" sz="11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(1 month)</a:t>
              </a: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301;p43">
              <a:extLst>
                <a:ext uri="{FF2B5EF4-FFF2-40B4-BE49-F238E27FC236}">
                  <a16:creationId xmlns:a16="http://schemas.microsoft.com/office/drawing/2014/main" id="{3371A3C6-DC34-C341-65C8-13311E3F50AD}"/>
                </a:ext>
              </a:extLst>
            </p:cNvPr>
            <p:cNvSpPr txBox="1"/>
            <p:nvPr/>
          </p:nvSpPr>
          <p:spPr>
            <a:xfrm>
              <a:off x="2891566" y="4631806"/>
              <a:ext cx="2024539" cy="230700"/>
            </a:xfrm>
            <a:prstGeom prst="rect">
              <a:avLst/>
            </a:prstGeom>
            <a:solidFill>
              <a:srgbClr val="002060"/>
            </a:solidFill>
            <a:ln w="190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GB" sz="11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IMPLEMENTATION (6 months)</a:t>
              </a: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302;p43">
              <a:extLst>
                <a:ext uri="{FF2B5EF4-FFF2-40B4-BE49-F238E27FC236}">
                  <a16:creationId xmlns:a16="http://schemas.microsoft.com/office/drawing/2014/main" id="{424C9BAE-E5E7-8B3A-E152-63F294D05646}"/>
                </a:ext>
              </a:extLst>
            </p:cNvPr>
            <p:cNvSpPr txBox="1"/>
            <p:nvPr/>
          </p:nvSpPr>
          <p:spPr>
            <a:xfrm>
              <a:off x="4916105" y="4630156"/>
              <a:ext cx="2752419" cy="2307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GB" sz="11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Outcome Evaluation Period: 2 years (UK &amp; US)</a:t>
              </a: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303;p43">
              <a:extLst>
                <a:ext uri="{FF2B5EF4-FFF2-40B4-BE49-F238E27FC236}">
                  <a16:creationId xmlns:a16="http://schemas.microsoft.com/office/drawing/2014/main" id="{0F3455BE-7E8B-0B5C-B9EE-F81078865218}"/>
                </a:ext>
              </a:extLst>
            </p:cNvPr>
            <p:cNvSpPr txBox="1"/>
            <p:nvPr/>
          </p:nvSpPr>
          <p:spPr>
            <a:xfrm>
              <a:off x="7668323" y="4627187"/>
              <a:ext cx="1363200" cy="230700"/>
            </a:xfrm>
            <a:prstGeom prst="rect">
              <a:avLst/>
            </a:prstGeom>
            <a:solidFill>
              <a:srgbClr val="002060"/>
            </a:solidFill>
            <a:ln w="190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GB" sz="11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ROLL-OUT (6 months)</a:t>
              </a: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304;p43">
              <a:extLst>
                <a:ext uri="{FF2B5EF4-FFF2-40B4-BE49-F238E27FC236}">
                  <a16:creationId xmlns:a16="http://schemas.microsoft.com/office/drawing/2014/main" id="{2D42EB0B-E858-5FB6-71B6-D7F660DFBE49}"/>
                </a:ext>
              </a:extLst>
            </p:cNvPr>
            <p:cNvSpPr txBox="1"/>
            <p:nvPr/>
          </p:nvSpPr>
          <p:spPr>
            <a:xfrm>
              <a:off x="163400" y="4867874"/>
              <a:ext cx="2727900" cy="139800"/>
            </a:xfrm>
            <a:prstGeom prst="rect">
              <a:avLst/>
            </a:prstGeom>
            <a:solidFill>
              <a:srgbClr val="CCCCCC"/>
            </a:solidFill>
            <a:ln w="190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GB" sz="11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Recruitment: 1 year (UK &amp; US) </a:t>
              </a: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5" name="Google Shape;305;p43">
            <a:extLst>
              <a:ext uri="{FF2B5EF4-FFF2-40B4-BE49-F238E27FC236}">
                <a16:creationId xmlns:a16="http://schemas.microsoft.com/office/drawing/2014/main" id="{AE37954D-3A52-D700-D154-ACAC03846FE0}"/>
              </a:ext>
            </a:extLst>
          </p:cNvPr>
          <p:cNvGrpSpPr/>
          <p:nvPr/>
        </p:nvGrpSpPr>
        <p:grpSpPr>
          <a:xfrm>
            <a:off x="2887906" y="663437"/>
            <a:ext cx="1877530" cy="2097194"/>
            <a:chOff x="2942634" y="487153"/>
            <a:chExt cx="2031300" cy="1401774"/>
          </a:xfrm>
        </p:grpSpPr>
        <p:sp>
          <p:nvSpPr>
            <p:cNvPr id="36" name="Google Shape;306;p43">
              <a:extLst>
                <a:ext uri="{FF2B5EF4-FFF2-40B4-BE49-F238E27FC236}">
                  <a16:creationId xmlns:a16="http://schemas.microsoft.com/office/drawing/2014/main" id="{F4B2680F-85BF-CB28-640C-961D79069F0A}"/>
                </a:ext>
              </a:extLst>
            </p:cNvPr>
            <p:cNvSpPr txBox="1"/>
            <p:nvPr/>
          </p:nvSpPr>
          <p:spPr>
            <a:xfrm>
              <a:off x="2942634" y="487153"/>
              <a:ext cx="2031300" cy="855600"/>
            </a:xfrm>
            <a:prstGeom prst="rect">
              <a:avLst/>
            </a:prstGeom>
            <a:solidFill>
              <a:srgbClr val="E7F4FF"/>
            </a:solidFill>
            <a:ln w="19050" cap="flat" cmpd="sng">
              <a:solidFill>
                <a:srgbClr val="0B539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  <a:tabLst/>
                <a:defRPr/>
              </a:pPr>
              <a:r>
                <a:rPr kumimoji="0" lang="en-GB" sz="11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Intervention Clusters: </a:t>
              </a: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  <a:p>
              <a:pPr marL="179999" marR="0" lvl="0" indent="-159849" algn="l" defTabSz="914400" rtl="0" eaLnBrk="1" fontAlgn="auto" latinLnBrk="0" hangingPunct="1">
                <a:lnSpc>
                  <a:spcPct val="107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Char char="❖"/>
                <a:tabLst/>
                <a:defRPr/>
              </a:pPr>
              <a:r>
                <a: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Modifiable high-risk cohorts identified to PCS</a:t>
              </a: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  <a:p>
              <a:pPr marL="179999" marR="0" lvl="0" indent="-159849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Char char="❖"/>
                <a:tabLst/>
                <a:defRPr/>
              </a:pPr>
              <a:r>
                <a:rPr kumimoji="0" lang="en-GB" sz="11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Receives CONQUEST     intervention</a:t>
              </a:r>
              <a:endParaRPr kumimoji="0" sz="11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307;p43">
              <a:extLst>
                <a:ext uri="{FF2B5EF4-FFF2-40B4-BE49-F238E27FC236}">
                  <a16:creationId xmlns:a16="http://schemas.microsoft.com/office/drawing/2014/main" id="{6FC78056-1B01-B05F-6516-D09A05C17B9F}"/>
                </a:ext>
              </a:extLst>
            </p:cNvPr>
            <p:cNvSpPr txBox="1"/>
            <p:nvPr/>
          </p:nvSpPr>
          <p:spPr>
            <a:xfrm>
              <a:off x="2942634" y="1520827"/>
              <a:ext cx="2031300" cy="368100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0B539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  <a:tabLst/>
                <a:defRPr/>
              </a:pPr>
              <a:r>
                <a:rPr kumimoji="0" lang="en-GB" sz="11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Control Clusters: </a:t>
              </a: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  <a:p>
              <a:pPr marL="179999" marR="0" lvl="0" indent="-159849" algn="l" defTabSz="914400" rtl="0" eaLnBrk="1" fontAlgn="auto" latinLnBrk="0" hangingPunct="1">
                <a:lnSpc>
                  <a:spcPct val="107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Char char="❖"/>
                <a:tabLst/>
                <a:defRPr/>
              </a:pPr>
              <a:r>
                <a: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Receives Usual Care</a:t>
              </a: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8" name="Google Shape;308;p43">
            <a:extLst>
              <a:ext uri="{FF2B5EF4-FFF2-40B4-BE49-F238E27FC236}">
                <a16:creationId xmlns:a16="http://schemas.microsoft.com/office/drawing/2014/main" id="{A13D1C13-78E4-0322-9DEC-D78887915F44}"/>
              </a:ext>
            </a:extLst>
          </p:cNvPr>
          <p:cNvSpPr/>
          <p:nvPr/>
        </p:nvSpPr>
        <p:spPr>
          <a:xfrm>
            <a:off x="1465175" y="4691346"/>
            <a:ext cx="92100" cy="1533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09;p43">
            <a:extLst>
              <a:ext uri="{FF2B5EF4-FFF2-40B4-BE49-F238E27FC236}">
                <a16:creationId xmlns:a16="http://schemas.microsoft.com/office/drawing/2014/main" id="{8912881B-720C-29A6-BA82-88D1E4EF1971}"/>
              </a:ext>
            </a:extLst>
          </p:cNvPr>
          <p:cNvSpPr txBox="1"/>
          <p:nvPr/>
        </p:nvSpPr>
        <p:spPr>
          <a:xfrm>
            <a:off x="947050" y="4792375"/>
            <a:ext cx="1221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0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Trial Baseline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42" name="Google Shape;597;p109">
            <a:extLst>
              <a:ext uri="{FF2B5EF4-FFF2-40B4-BE49-F238E27FC236}">
                <a16:creationId xmlns:a16="http://schemas.microsoft.com/office/drawing/2014/main" id="{FAD4EDD4-3638-4296-5528-7F5A71E063D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3276" y="1408784"/>
            <a:ext cx="953794" cy="3429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A416AB3-C961-B0FF-FF4F-EC15D2502244}"/>
              </a:ext>
            </a:extLst>
          </p:cNvPr>
          <p:cNvSpPr txBox="1"/>
          <p:nvPr/>
        </p:nvSpPr>
        <p:spPr>
          <a:xfrm>
            <a:off x="2887906" y="4782287"/>
            <a:ext cx="6238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*126 sites based on original UK power calculations – originally contracted to 120 sites per country </a:t>
            </a:r>
            <a:endParaRPr kumimoji="0" lang="en-SG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646862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8" name="Google Shape;3458;p352"/>
          <p:cNvSpPr/>
          <p:nvPr/>
        </p:nvSpPr>
        <p:spPr>
          <a:xfrm>
            <a:off x="0" y="0"/>
            <a:ext cx="9144000" cy="5511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9" name="Google Shape;3459;p352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1" name="Google Shape;3461;p352"/>
          <p:cNvSpPr txBox="1"/>
          <p:nvPr/>
        </p:nvSpPr>
        <p:spPr>
          <a:xfrm>
            <a:off x="1328615" y="722675"/>
            <a:ext cx="2139900" cy="794100"/>
          </a:xfrm>
          <a:prstGeom prst="rect">
            <a:avLst/>
          </a:prstGeom>
          <a:solidFill>
            <a:srgbClr val="085596"/>
          </a:solidFill>
          <a:ln w="1905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Undiagnosed patients with potential modifiable high-risk COPD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2" name="Google Shape;3462;p352"/>
          <p:cNvSpPr txBox="1"/>
          <p:nvPr/>
        </p:nvSpPr>
        <p:spPr>
          <a:xfrm>
            <a:off x="5520550" y="704075"/>
            <a:ext cx="2067900" cy="831300"/>
          </a:xfrm>
          <a:prstGeom prst="rect">
            <a:avLst/>
          </a:prstGeom>
          <a:solidFill>
            <a:srgbClr val="085596"/>
          </a:solidFill>
          <a:ln w="1905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Modifiable high-risk COPD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63" name="Google Shape;3463;p352"/>
          <p:cNvCxnSpPr>
            <a:cxnSpLocks/>
            <a:stCxn id="3461" idx="2"/>
            <a:endCxn id="3467" idx="0"/>
          </p:cNvCxnSpPr>
          <p:nvPr/>
        </p:nvCxnSpPr>
        <p:spPr>
          <a:xfrm flipH="1">
            <a:off x="1114049" y="1516775"/>
            <a:ext cx="1284516" cy="540725"/>
          </a:xfrm>
          <a:prstGeom prst="straightConnector1">
            <a:avLst/>
          </a:prstGeom>
          <a:noFill/>
          <a:ln w="19050" cap="flat" cmpd="sng">
            <a:solidFill>
              <a:srgbClr val="002060"/>
            </a:solidFill>
            <a:prstDash val="solid"/>
            <a:round/>
            <a:headEnd type="none" w="sm" len="sm"/>
            <a:tailEnd type="stealth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464" name="Google Shape;3464;p352"/>
          <p:cNvCxnSpPr>
            <a:cxnSpLocks/>
            <a:stCxn id="3461" idx="2"/>
            <a:endCxn id="3468" idx="0"/>
          </p:cNvCxnSpPr>
          <p:nvPr/>
        </p:nvCxnSpPr>
        <p:spPr>
          <a:xfrm>
            <a:off x="2398565" y="1516775"/>
            <a:ext cx="1241960" cy="517625"/>
          </a:xfrm>
          <a:prstGeom prst="straightConnector1">
            <a:avLst/>
          </a:prstGeom>
          <a:noFill/>
          <a:ln w="19050" cap="flat" cmpd="sng">
            <a:solidFill>
              <a:srgbClr val="002060"/>
            </a:solidFill>
            <a:prstDash val="solid"/>
            <a:round/>
            <a:headEnd type="none" w="sm" len="sm"/>
            <a:tailEnd type="stealth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465" name="Google Shape;3465;p352"/>
          <p:cNvCxnSpPr>
            <a:stCxn id="3462" idx="2"/>
            <a:endCxn id="3466" idx="0"/>
          </p:cNvCxnSpPr>
          <p:nvPr/>
        </p:nvCxnSpPr>
        <p:spPr>
          <a:xfrm>
            <a:off x="6554500" y="1535375"/>
            <a:ext cx="7500" cy="483600"/>
          </a:xfrm>
          <a:prstGeom prst="straightConnector1">
            <a:avLst/>
          </a:prstGeom>
          <a:noFill/>
          <a:ln w="19050" cap="flat" cmpd="sng">
            <a:solidFill>
              <a:srgbClr val="002060"/>
            </a:solidFill>
            <a:prstDash val="solid"/>
            <a:round/>
            <a:headEnd type="none" w="sm" len="sm"/>
            <a:tailEnd type="stealth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466" name="Google Shape;3466;p352"/>
          <p:cNvSpPr txBox="1"/>
          <p:nvPr/>
        </p:nvSpPr>
        <p:spPr>
          <a:xfrm>
            <a:off x="5528050" y="2018950"/>
            <a:ext cx="2067900" cy="771300"/>
          </a:xfrm>
          <a:prstGeom prst="rect">
            <a:avLst/>
          </a:prstGeom>
          <a:solidFill>
            <a:srgbClr val="C4E0B2"/>
          </a:solidFill>
          <a:ln w="19050" cap="flat" cmpd="sng">
            <a:solidFill>
              <a:srgbClr val="56813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Already diagnosed COPD</a:t>
            </a:r>
            <a:endParaRPr sz="1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(COPD diagnosis at trial baseline)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7" name="Google Shape;3467;p352"/>
          <p:cNvSpPr txBox="1"/>
          <p:nvPr/>
        </p:nvSpPr>
        <p:spPr>
          <a:xfrm>
            <a:off x="93899" y="2057500"/>
            <a:ext cx="2040300" cy="7713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Non-COPD</a:t>
            </a:r>
            <a:endParaRPr sz="1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(COPD not diagnosed during case-finding)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8" name="Google Shape;3468;p352"/>
          <p:cNvSpPr txBox="1"/>
          <p:nvPr/>
        </p:nvSpPr>
        <p:spPr>
          <a:xfrm>
            <a:off x="2620375" y="2034400"/>
            <a:ext cx="2040300" cy="794100"/>
          </a:xfrm>
          <a:prstGeom prst="rect">
            <a:avLst/>
          </a:prstGeom>
          <a:solidFill>
            <a:srgbClr val="C4E0B2"/>
          </a:solidFill>
          <a:ln w="19050" cap="flat" cmpd="sng">
            <a:solidFill>
              <a:srgbClr val="56813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Newly- diagnosed COPD</a:t>
            </a:r>
            <a:endParaRPr sz="1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(diagnosed during case-finding)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9" name="Google Shape;3469;p352"/>
          <p:cNvSpPr txBox="1"/>
          <p:nvPr/>
        </p:nvSpPr>
        <p:spPr>
          <a:xfrm>
            <a:off x="3943500" y="3903080"/>
            <a:ext cx="2315525" cy="677100"/>
          </a:xfrm>
          <a:prstGeom prst="rect">
            <a:avLst/>
          </a:prstGeom>
          <a:solidFill>
            <a:srgbClr val="C4E0B2"/>
          </a:solidFill>
          <a:ln w="19050" cap="flat" cmpd="sng">
            <a:solidFill>
              <a:srgbClr val="56813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Primary Analysis Cohort</a:t>
            </a:r>
            <a:endParaRPr sz="1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(Newly diagnosed COPD + already diagnosed)</a:t>
            </a: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0" name="Google Shape;3470;p352"/>
          <p:cNvSpPr txBox="1"/>
          <p:nvPr/>
        </p:nvSpPr>
        <p:spPr>
          <a:xfrm>
            <a:off x="6554575" y="3936600"/>
            <a:ext cx="2202600" cy="677100"/>
          </a:xfrm>
          <a:prstGeom prst="rect">
            <a:avLst/>
          </a:prstGeom>
          <a:solidFill>
            <a:srgbClr val="C9DAF8"/>
          </a:solidFill>
          <a:ln w="19050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Secondary Analysis Cohort</a:t>
            </a:r>
            <a:endParaRPr sz="1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(already diagnosed COPD only)</a:t>
            </a: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1" name="Google Shape;3471;p352"/>
          <p:cNvSpPr txBox="1"/>
          <p:nvPr/>
        </p:nvSpPr>
        <p:spPr>
          <a:xfrm>
            <a:off x="1256765" y="3923850"/>
            <a:ext cx="2283600" cy="6771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888888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Exploratory Analysis Cohort</a:t>
            </a:r>
            <a:endParaRPr sz="1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(all initially identified as “undiagnosed potential COPD”) </a:t>
            </a: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72" name="Google Shape;3472;p352"/>
          <p:cNvCxnSpPr>
            <a:cxnSpLocks/>
            <a:stCxn id="3467" idx="2"/>
            <a:endCxn id="3471" idx="0"/>
          </p:cNvCxnSpPr>
          <p:nvPr/>
        </p:nvCxnSpPr>
        <p:spPr>
          <a:xfrm>
            <a:off x="1114049" y="2828800"/>
            <a:ext cx="1284516" cy="1095050"/>
          </a:xfrm>
          <a:prstGeom prst="straightConnector1">
            <a:avLst/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stealth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473" name="Google Shape;3473;p352"/>
          <p:cNvCxnSpPr>
            <a:stCxn id="3468" idx="2"/>
            <a:endCxn id="3471" idx="0"/>
          </p:cNvCxnSpPr>
          <p:nvPr/>
        </p:nvCxnSpPr>
        <p:spPr>
          <a:xfrm flipH="1">
            <a:off x="2398565" y="2828500"/>
            <a:ext cx="1241960" cy="1095350"/>
          </a:xfrm>
          <a:prstGeom prst="straightConnector1">
            <a:avLst/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stealth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474" name="Google Shape;3474;p352"/>
          <p:cNvCxnSpPr>
            <a:cxnSpLocks/>
            <a:stCxn id="3468" idx="2"/>
            <a:endCxn id="3469" idx="0"/>
          </p:cNvCxnSpPr>
          <p:nvPr/>
        </p:nvCxnSpPr>
        <p:spPr>
          <a:xfrm>
            <a:off x="3640525" y="2828500"/>
            <a:ext cx="1460738" cy="1074580"/>
          </a:xfrm>
          <a:prstGeom prst="straightConnector1">
            <a:avLst/>
          </a:prstGeom>
          <a:noFill/>
          <a:ln w="19050" cap="flat" cmpd="sng">
            <a:solidFill>
              <a:srgbClr val="568130"/>
            </a:solidFill>
            <a:prstDash val="solid"/>
            <a:round/>
            <a:headEnd type="none" w="sm" len="sm"/>
            <a:tailEnd type="stealth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475" name="Google Shape;3475;p352"/>
          <p:cNvCxnSpPr>
            <a:cxnSpLocks/>
            <a:stCxn id="3466" idx="2"/>
            <a:endCxn id="3469" idx="0"/>
          </p:cNvCxnSpPr>
          <p:nvPr/>
        </p:nvCxnSpPr>
        <p:spPr>
          <a:xfrm flipH="1">
            <a:off x="5101263" y="2790250"/>
            <a:ext cx="1460737" cy="1112830"/>
          </a:xfrm>
          <a:prstGeom prst="straightConnector1">
            <a:avLst/>
          </a:prstGeom>
          <a:noFill/>
          <a:ln w="19050" cap="flat" cmpd="sng">
            <a:solidFill>
              <a:srgbClr val="568130"/>
            </a:solidFill>
            <a:prstDash val="solid"/>
            <a:round/>
            <a:headEnd type="none" w="sm" len="sm"/>
            <a:tailEnd type="stealth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476" name="Google Shape;3476;p352"/>
          <p:cNvCxnSpPr>
            <a:stCxn id="3466" idx="2"/>
            <a:endCxn id="3470" idx="0"/>
          </p:cNvCxnSpPr>
          <p:nvPr/>
        </p:nvCxnSpPr>
        <p:spPr>
          <a:xfrm>
            <a:off x="6562000" y="2790250"/>
            <a:ext cx="1093800" cy="1146300"/>
          </a:xfrm>
          <a:prstGeom prst="straightConnector1">
            <a:avLst/>
          </a:prstGeom>
          <a:noFill/>
          <a:ln w="19050" cap="flat" cmpd="sng">
            <a:solidFill>
              <a:srgbClr val="3C78D8"/>
            </a:solidFill>
            <a:prstDash val="solid"/>
            <a:round/>
            <a:headEnd type="none" w="sm" len="sm"/>
            <a:tailEnd type="stealth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477" name="Google Shape;3477;p352"/>
          <p:cNvSpPr txBox="1"/>
          <p:nvPr/>
        </p:nvSpPr>
        <p:spPr>
          <a:xfrm>
            <a:off x="93899" y="68613"/>
            <a:ext cx="70545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PREVAIL </a:t>
            </a:r>
            <a:r>
              <a:rPr lang="en-GB" sz="16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Data analyses cohorts</a:t>
            </a:r>
            <a:endParaRPr sz="16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78" name="Google Shape;3478;p3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40700" y="4815863"/>
            <a:ext cx="953794" cy="34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9" name="Google Shape;3479;p352"/>
          <p:cNvPicPr preferRelativeResize="0"/>
          <p:nvPr/>
        </p:nvPicPr>
        <p:blipFill rotWithShape="1">
          <a:blip r:embed="rId4">
            <a:alphaModFix/>
          </a:blip>
          <a:srcRect t="25318" b="36365"/>
          <a:stretch/>
        </p:blipFill>
        <p:spPr>
          <a:xfrm>
            <a:off x="48250" y="4854325"/>
            <a:ext cx="795516" cy="235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5394"/>
        </a:solidFill>
        <a:effectLst/>
      </p:bgPr>
    </p:bg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3"/>
          <p:cNvSpPr txBox="1"/>
          <p:nvPr/>
        </p:nvSpPr>
        <p:spPr>
          <a:xfrm>
            <a:off x="1472400" y="1700811"/>
            <a:ext cx="5786100" cy="7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1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CONQUEST Database</a:t>
            </a:r>
          </a:p>
        </p:txBody>
      </p:sp>
      <p:pic>
        <p:nvPicPr>
          <p:cNvPr id="253" name="Google Shape;25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1446510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69" y="-185130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33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5495" y="4748656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33"/>
          <p:cNvPicPr preferRelativeResize="0"/>
          <p:nvPr/>
        </p:nvPicPr>
        <p:blipFill rotWithShape="1">
          <a:blip r:embed="rId5">
            <a:alphaModFix/>
          </a:blip>
          <a:srcRect l="13701" t="35042" r="12909" b="37080"/>
          <a:stretch/>
        </p:blipFill>
        <p:spPr>
          <a:xfrm>
            <a:off x="7868841" y="97595"/>
            <a:ext cx="1168590" cy="342902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3"/>
          <p:cNvSpPr txBox="1"/>
          <p:nvPr/>
        </p:nvSpPr>
        <p:spPr>
          <a:xfrm>
            <a:off x="1472400" y="2722701"/>
            <a:ext cx="6009714" cy="91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1739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AA3D929D-B60A-BC17-FE57-CC67693324DB}"/>
              </a:ext>
            </a:extLst>
          </p:cNvPr>
          <p:cNvCxnSpPr>
            <a:cxnSpLocks/>
            <a:stCxn id="4" idx="3"/>
            <a:endCxn id="53" idx="1"/>
          </p:cNvCxnSpPr>
          <p:nvPr/>
        </p:nvCxnSpPr>
        <p:spPr>
          <a:xfrm>
            <a:off x="6537378" y="2001791"/>
            <a:ext cx="597123" cy="0"/>
          </a:xfrm>
          <a:prstGeom prst="line">
            <a:avLst/>
          </a:prstGeom>
          <a:ln w="12700" cap="sq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1C15196-777E-8425-B5E3-A1CA17FA2EDE}"/>
              </a:ext>
            </a:extLst>
          </p:cNvPr>
          <p:cNvCxnSpPr>
            <a:cxnSpLocks/>
            <a:stCxn id="6" idx="3"/>
            <a:endCxn id="4" idx="1"/>
          </p:cNvCxnSpPr>
          <p:nvPr/>
        </p:nvCxnSpPr>
        <p:spPr>
          <a:xfrm>
            <a:off x="4330453" y="2001791"/>
            <a:ext cx="607567" cy="0"/>
          </a:xfrm>
          <a:prstGeom prst="line">
            <a:avLst/>
          </a:prstGeom>
          <a:ln w="12700" cap="sq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C5F803-2E92-0DD2-C23A-5296D51C832C}"/>
              </a:ext>
            </a:extLst>
          </p:cNvPr>
          <p:cNvCxnSpPr>
            <a:cxnSpLocks/>
            <a:stCxn id="8" idx="3"/>
            <a:endCxn id="6" idx="1"/>
          </p:cNvCxnSpPr>
          <p:nvPr/>
        </p:nvCxnSpPr>
        <p:spPr>
          <a:xfrm>
            <a:off x="2067022" y="2001791"/>
            <a:ext cx="605329" cy="0"/>
          </a:xfrm>
          <a:prstGeom prst="line">
            <a:avLst/>
          </a:prstGeom>
          <a:ln w="12700" cap="sq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5" name="Google Shape;2135;p309"/>
          <p:cNvSpPr/>
          <p:nvPr/>
        </p:nvSpPr>
        <p:spPr>
          <a:xfrm>
            <a:off x="0" y="0"/>
            <a:ext cx="9144000" cy="5511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6" name="Google Shape;2136;p309"/>
          <p:cNvSpPr txBox="1"/>
          <p:nvPr/>
        </p:nvSpPr>
        <p:spPr>
          <a:xfrm>
            <a:off x="87422" y="92625"/>
            <a:ext cx="80463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lang="en-GB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CONQUEST Program Vision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7" name="Google Shape;2147;p309"/>
          <p:cNvSpPr txBox="1"/>
          <p:nvPr/>
        </p:nvSpPr>
        <p:spPr>
          <a:xfrm>
            <a:off x="5245318" y="4539068"/>
            <a:ext cx="39267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Pullen et al. </a:t>
            </a:r>
            <a:r>
              <a:rPr lang="en-GB" sz="8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Int J Chron Obstruct </a:t>
            </a:r>
            <a:r>
              <a:rPr lang="en-GB" sz="800" i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Pulmon</a:t>
            </a:r>
            <a:r>
              <a:rPr lang="en-GB" sz="8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Dis </a:t>
            </a:r>
            <a:r>
              <a:rPr lang="en-GB"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2021:16 2301–2322</a:t>
            </a:r>
            <a:endParaRPr sz="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3687F4-915C-3837-5EF2-6CDADB03F558}"/>
              </a:ext>
            </a:extLst>
          </p:cNvPr>
          <p:cNvSpPr/>
          <p:nvPr/>
        </p:nvSpPr>
        <p:spPr>
          <a:xfrm>
            <a:off x="4938020" y="1035637"/>
            <a:ext cx="1599358" cy="19323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540000" rIns="121920" bIns="72000" rtlCol="0" anchor="t"/>
          <a:lstStyle/>
          <a:p>
            <a:pPr algn="ctr" defTabSz="1219170">
              <a:buClr>
                <a:srgbClr val="000000"/>
              </a:buClr>
            </a:pPr>
            <a:r>
              <a:rPr lang="en-GB" kern="0">
                <a:solidFill>
                  <a:srgbClr val="002060"/>
                </a:solidFill>
                <a:latin typeface="Arial" panose="020B0604020202020204"/>
                <a:cs typeface="Arial"/>
                <a:sym typeface="Arial"/>
              </a:rPr>
              <a:t>Integrating </a:t>
            </a:r>
            <a:br>
              <a:rPr lang="en-GB" kern="0">
                <a:solidFill>
                  <a:srgbClr val="002060"/>
                </a:solidFill>
                <a:latin typeface="Arial" panose="020B0604020202020204"/>
                <a:cs typeface="Arial"/>
                <a:sym typeface="Arial"/>
              </a:rPr>
            </a:br>
            <a:r>
              <a:rPr lang="en-GB" kern="0">
                <a:solidFill>
                  <a:srgbClr val="002060"/>
                </a:solidFill>
                <a:latin typeface="Arial" panose="020B0604020202020204"/>
                <a:cs typeface="Arial"/>
                <a:sym typeface="Arial"/>
              </a:rPr>
              <a:t>information </a:t>
            </a:r>
            <a:br>
              <a:rPr lang="en-GB" kern="0">
                <a:solidFill>
                  <a:srgbClr val="002060"/>
                </a:solidFill>
                <a:latin typeface="Arial" panose="020B0604020202020204"/>
                <a:cs typeface="Arial"/>
                <a:sym typeface="Arial"/>
              </a:rPr>
            </a:br>
            <a:r>
              <a:rPr lang="en-GB" kern="0">
                <a:solidFill>
                  <a:srgbClr val="002060"/>
                </a:solidFill>
                <a:latin typeface="Arial" panose="020B0604020202020204"/>
                <a:cs typeface="Arial"/>
                <a:sym typeface="Arial"/>
              </a:rPr>
              <a:t>from patients</a:t>
            </a:r>
          </a:p>
          <a:p>
            <a:pPr algn="ctr" defTabSz="1219170">
              <a:buClr>
                <a:srgbClr val="000000"/>
              </a:buClr>
            </a:pPr>
            <a:endParaRPr lang="en-GB">
              <a:solidFill>
                <a:srgbClr val="002060"/>
              </a:solidFill>
              <a:latin typeface="Arial" panose="020B0604020202020204"/>
              <a:cs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 kern="0">
              <a:solidFill>
                <a:srgbClr val="002060"/>
              </a:solidFill>
              <a:latin typeface="Arial" panose="020B0604020202020204"/>
              <a:cs typeface="Arial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>
              <a:solidFill>
                <a:srgbClr val="002060"/>
              </a:solidFill>
              <a:latin typeface="Arial" panose="020B0604020202020204"/>
              <a:cs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 kern="0">
              <a:solidFill>
                <a:srgbClr val="002060"/>
              </a:solidFill>
              <a:latin typeface="Arial" panose="020B0604020202020204"/>
              <a:cs typeface="Arial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>
              <a:solidFill>
                <a:srgbClr val="002060"/>
              </a:solidFill>
              <a:latin typeface="Arial" panose="020B0604020202020204"/>
              <a:cs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 kern="0">
              <a:solidFill>
                <a:srgbClr val="002060"/>
              </a:solidFill>
              <a:latin typeface="Arial" panose="020B0604020202020204"/>
              <a:cs typeface="Arial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 kern="0">
              <a:solidFill>
                <a:srgbClr val="002060"/>
              </a:solidFill>
              <a:latin typeface="Arial" panose="020B0604020202020204"/>
              <a:cs typeface="Arial"/>
              <a:sym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69B2AFD-B14B-4EAA-684A-864E4303B0EF}"/>
              </a:ext>
            </a:extLst>
          </p:cNvPr>
          <p:cNvSpPr/>
          <p:nvPr/>
        </p:nvSpPr>
        <p:spPr>
          <a:xfrm>
            <a:off x="2672351" y="1027993"/>
            <a:ext cx="1658102" cy="194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540000" rIns="121920" bIns="72000" rtlCol="0" anchor="b"/>
          <a:lstStyle/>
          <a:p>
            <a:pPr algn="ctr" defTabSz="1219170">
              <a:buClr>
                <a:srgbClr val="000000"/>
              </a:buClr>
            </a:pPr>
            <a:r>
              <a:rPr lang="en-GB" b="1" kern="0">
                <a:solidFill>
                  <a:srgbClr val="002060"/>
                </a:solidFill>
                <a:latin typeface="Arial" panose="020B0604020202020204"/>
                <a:cs typeface="Arial"/>
                <a:sym typeface="Arial"/>
              </a:rPr>
              <a:t>Imbedding CONQUEST </a:t>
            </a:r>
            <a:br>
              <a:rPr lang="en-GB" b="1" kern="0">
                <a:solidFill>
                  <a:srgbClr val="002060"/>
                </a:solidFill>
                <a:latin typeface="Arial" panose="020B0604020202020204"/>
                <a:cs typeface="Arial"/>
                <a:sym typeface="Arial"/>
              </a:rPr>
            </a:br>
            <a:r>
              <a:rPr lang="en-GB" b="1" kern="0">
                <a:solidFill>
                  <a:srgbClr val="002060"/>
                </a:solidFill>
                <a:latin typeface="Arial" panose="020B0604020202020204"/>
                <a:cs typeface="Arial"/>
                <a:sym typeface="Arial"/>
              </a:rPr>
              <a:t>Quality Standards </a:t>
            </a:r>
            <a:br>
              <a:rPr lang="en-GB" b="1" kern="0">
                <a:solidFill>
                  <a:srgbClr val="002060"/>
                </a:solidFill>
                <a:latin typeface="Arial" panose="020B0604020202020204"/>
                <a:cs typeface="Arial"/>
                <a:sym typeface="Arial"/>
              </a:rPr>
            </a:br>
            <a:r>
              <a:rPr lang="en-GB" b="1" kern="0">
                <a:solidFill>
                  <a:srgbClr val="002060"/>
                </a:solidFill>
                <a:latin typeface="Arial" panose="020B0604020202020204"/>
                <a:cs typeface="Arial"/>
                <a:sym typeface="Arial"/>
              </a:rPr>
              <a:t>in routine primary care</a:t>
            </a:r>
          </a:p>
          <a:p>
            <a:pPr algn="ctr" defTabSz="1219170">
              <a:buClr>
                <a:srgbClr val="000000"/>
              </a:buClr>
            </a:pPr>
            <a:endParaRPr lang="en-GB" b="1" kern="0">
              <a:solidFill>
                <a:srgbClr val="002060"/>
              </a:solidFill>
              <a:latin typeface="Arial" panose="020B0604020202020204"/>
              <a:cs typeface="Arial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 sz="800" b="1" kern="0">
              <a:solidFill>
                <a:srgbClr val="002060"/>
              </a:solidFill>
              <a:latin typeface="Arial" panose="020B0604020202020204"/>
              <a:cs typeface="Arial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2F93AA-3B7B-DE0B-A3E2-AF05F6200E25}"/>
              </a:ext>
            </a:extLst>
          </p:cNvPr>
          <p:cNvSpPr/>
          <p:nvPr/>
        </p:nvSpPr>
        <p:spPr>
          <a:xfrm>
            <a:off x="408919" y="1035637"/>
            <a:ext cx="1658103" cy="19323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540000" rIns="121920" bIns="72000" rtlCol="0" anchor="b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Arial"/>
              <a:cs typeface="Arial"/>
              <a:sym typeface="Arial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lang="en-GB">
              <a:solidFill>
                <a:srgbClr val="002060"/>
              </a:solidFill>
              <a:latin typeface="Arial" panose="020B0604020202020204"/>
              <a:ea typeface="Arial"/>
              <a:cs typeface="Arial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Arial"/>
              <a:cs typeface="Arial"/>
              <a:sym typeface="Arial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GB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Arial"/>
                <a:cs typeface="Arial"/>
                <a:sym typeface="Arial"/>
              </a:rPr>
              <a:t>Closing gaps in </a:t>
            </a:r>
            <a:br>
              <a:rPr kumimoji="0" lang="en-GB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Arial"/>
                <a:cs typeface="Arial"/>
                <a:sym typeface="Arial"/>
              </a:rPr>
            </a:br>
            <a:r>
              <a:rPr kumimoji="0" lang="en-GB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Arial"/>
                <a:cs typeface="Arial"/>
                <a:sym typeface="Arial"/>
              </a:rPr>
              <a:t>current COPD </a:t>
            </a:r>
            <a:br>
              <a:rPr kumimoji="0" lang="en-GB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Arial"/>
                <a:cs typeface="Arial"/>
                <a:sym typeface="Arial"/>
              </a:rPr>
            </a:br>
            <a:r>
              <a:rPr kumimoji="0" lang="en-GB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Arial"/>
                <a:cs typeface="Arial"/>
                <a:sym typeface="Arial"/>
              </a:rPr>
              <a:t>care provision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lang="en-GB">
              <a:solidFill>
                <a:srgbClr val="002060"/>
              </a:solidFill>
              <a:latin typeface="Arial" panose="020B0604020202020204"/>
              <a:cs typeface="Arial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+mn-ea"/>
              <a:cs typeface="Arial"/>
              <a:sym typeface="Arial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/>
            </a:endParaRPr>
          </a:p>
        </p:txBody>
      </p:sp>
      <p:sp>
        <p:nvSpPr>
          <p:cNvPr id="10" name="Half Frame 9">
            <a:extLst>
              <a:ext uri="{FF2B5EF4-FFF2-40B4-BE49-F238E27FC236}">
                <a16:creationId xmlns:a16="http://schemas.microsoft.com/office/drawing/2014/main" id="{77D93613-8C95-D677-2AF3-8827EC60B706}"/>
              </a:ext>
            </a:extLst>
          </p:cNvPr>
          <p:cNvSpPr>
            <a:spLocks noChangeAspect="1"/>
          </p:cNvSpPr>
          <p:nvPr/>
        </p:nvSpPr>
        <p:spPr>
          <a:xfrm rot="8100000">
            <a:off x="2206705" y="1900230"/>
            <a:ext cx="203124" cy="203121"/>
          </a:xfrm>
          <a:prstGeom prst="halfFrame">
            <a:avLst>
              <a:gd name="adj1" fmla="val 22584"/>
              <a:gd name="adj2" fmla="val 23181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2EBDB6F6-5916-95BF-9D0E-76A7DF0A7737}"/>
              </a:ext>
            </a:extLst>
          </p:cNvPr>
          <p:cNvSpPr>
            <a:spLocks noChangeAspect="1"/>
          </p:cNvSpPr>
          <p:nvPr/>
        </p:nvSpPr>
        <p:spPr>
          <a:xfrm>
            <a:off x="892955" y="2616701"/>
            <a:ext cx="690030" cy="69003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CC5D62A-9C97-3782-3F9C-81A03B93E7CA}"/>
              </a:ext>
            </a:extLst>
          </p:cNvPr>
          <p:cNvGrpSpPr>
            <a:grpSpLocks noChangeAspect="1"/>
          </p:cNvGrpSpPr>
          <p:nvPr/>
        </p:nvGrpSpPr>
        <p:grpSpPr>
          <a:xfrm>
            <a:off x="1002388" y="2751942"/>
            <a:ext cx="471165" cy="460541"/>
            <a:chOff x="1334435" y="926233"/>
            <a:chExt cx="599861" cy="586332"/>
          </a:xfrm>
          <a:solidFill>
            <a:schemeClr val="bg1"/>
          </a:solidFill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A4BBDAC7-A443-3382-A821-4264658A4B16}"/>
                </a:ext>
              </a:extLst>
            </p:cNvPr>
            <p:cNvSpPr/>
            <p:nvPr/>
          </p:nvSpPr>
          <p:spPr>
            <a:xfrm>
              <a:off x="1347335" y="1161747"/>
              <a:ext cx="351227" cy="350818"/>
            </a:xfrm>
            <a:custGeom>
              <a:avLst/>
              <a:gdLst>
                <a:gd name="connsiteX0" fmla="*/ 206915 w 351227"/>
                <a:gd name="connsiteY0" fmla="*/ 78170 h 350818"/>
                <a:gd name="connsiteX1" fmla="*/ 227240 w 351227"/>
                <a:gd name="connsiteY1" fmla="*/ 62021 h 350818"/>
                <a:gd name="connsiteX2" fmla="*/ 228639 w 351227"/>
                <a:gd name="connsiteY2" fmla="*/ 53977 h 350818"/>
                <a:gd name="connsiteX3" fmla="*/ 174600 w 351227"/>
                <a:gd name="connsiteY3" fmla="*/ 0 h 350818"/>
                <a:gd name="connsiteX4" fmla="*/ 118821 w 351227"/>
                <a:gd name="connsiteY4" fmla="*/ 55713 h 350818"/>
                <a:gd name="connsiteX5" fmla="*/ 110408 w 351227"/>
                <a:gd name="connsiteY5" fmla="*/ 53178 h 350818"/>
                <a:gd name="connsiteX6" fmla="*/ 93260 w 351227"/>
                <a:gd name="connsiteY6" fmla="*/ 24952 h 350818"/>
                <a:gd name="connsiteX7" fmla="*/ 30427 w 351227"/>
                <a:gd name="connsiteY7" fmla="*/ 24453 h 350818"/>
                <a:gd name="connsiteX8" fmla="*/ 26210 w 351227"/>
                <a:gd name="connsiteY8" fmla="*/ 98811 h 350818"/>
                <a:gd name="connsiteX9" fmla="*/ 51172 w 351227"/>
                <a:gd name="connsiteY9" fmla="*/ 112325 h 350818"/>
                <a:gd name="connsiteX10" fmla="*/ 53730 w 351227"/>
                <a:gd name="connsiteY10" fmla="*/ 120709 h 350818"/>
                <a:gd name="connsiteX11" fmla="*/ 1469 w 351227"/>
                <a:gd name="connsiteY11" fmla="*/ 172909 h 350818"/>
                <a:gd name="connsiteX12" fmla="*/ 1469 w 351227"/>
                <a:gd name="connsiteY12" fmla="*/ 179976 h 350818"/>
                <a:gd name="connsiteX13" fmla="*/ 171042 w 351227"/>
                <a:gd name="connsiteY13" fmla="*/ 349352 h 350818"/>
                <a:gd name="connsiteX14" fmla="*/ 178117 w 351227"/>
                <a:gd name="connsiteY14" fmla="*/ 349352 h 350818"/>
                <a:gd name="connsiteX15" fmla="*/ 351228 w 351227"/>
                <a:gd name="connsiteY15" fmla="*/ 176442 h 350818"/>
                <a:gd name="connsiteX16" fmla="*/ 300985 w 351227"/>
                <a:gd name="connsiteY16" fmla="*/ 126258 h 350818"/>
                <a:gd name="connsiteX17" fmla="*/ 292931 w 351227"/>
                <a:gd name="connsiteY17" fmla="*/ 127656 h 350818"/>
                <a:gd name="connsiteX18" fmla="*/ 282459 w 351227"/>
                <a:gd name="connsiteY18" fmla="*/ 143066 h 350818"/>
                <a:gd name="connsiteX19" fmla="*/ 208155 w 351227"/>
                <a:gd name="connsiteY19" fmla="*/ 139014 h 350818"/>
                <a:gd name="connsiteX20" fmla="*/ 206895 w 351227"/>
                <a:gd name="connsiteY20" fmla="*/ 78190 h 35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1227" h="350818">
                  <a:moveTo>
                    <a:pt x="206915" y="78170"/>
                  </a:moveTo>
                  <a:cubicBezTo>
                    <a:pt x="212471" y="70705"/>
                    <a:pt x="219526" y="65355"/>
                    <a:pt x="227240" y="62021"/>
                  </a:cubicBezTo>
                  <a:cubicBezTo>
                    <a:pt x="230418" y="60644"/>
                    <a:pt x="231077" y="56432"/>
                    <a:pt x="228639" y="53977"/>
                  </a:cubicBezTo>
                  <a:lnTo>
                    <a:pt x="174600" y="0"/>
                  </a:lnTo>
                  <a:lnTo>
                    <a:pt x="118821" y="55713"/>
                  </a:lnTo>
                  <a:cubicBezTo>
                    <a:pt x="116003" y="58528"/>
                    <a:pt x="111227" y="57071"/>
                    <a:pt x="110408" y="53178"/>
                  </a:cubicBezTo>
                  <a:cubicBezTo>
                    <a:pt x="108169" y="42579"/>
                    <a:pt x="102473" y="32558"/>
                    <a:pt x="93260" y="24952"/>
                  </a:cubicBezTo>
                  <a:cubicBezTo>
                    <a:pt x="75294" y="10121"/>
                    <a:pt x="48614" y="9881"/>
                    <a:pt x="30427" y="24453"/>
                  </a:cubicBezTo>
                  <a:cubicBezTo>
                    <a:pt x="6785" y="43397"/>
                    <a:pt x="5366" y="78011"/>
                    <a:pt x="26210" y="98811"/>
                  </a:cubicBezTo>
                  <a:cubicBezTo>
                    <a:pt x="33325" y="105917"/>
                    <a:pt x="42039" y="110409"/>
                    <a:pt x="51172" y="112325"/>
                  </a:cubicBezTo>
                  <a:cubicBezTo>
                    <a:pt x="55069" y="113144"/>
                    <a:pt x="56548" y="117894"/>
                    <a:pt x="53730" y="120709"/>
                  </a:cubicBezTo>
                  <a:lnTo>
                    <a:pt x="1469" y="172909"/>
                  </a:lnTo>
                  <a:cubicBezTo>
                    <a:pt x="-490" y="174866"/>
                    <a:pt x="-490" y="178019"/>
                    <a:pt x="1469" y="179976"/>
                  </a:cubicBezTo>
                  <a:lnTo>
                    <a:pt x="171042" y="349352"/>
                  </a:lnTo>
                  <a:cubicBezTo>
                    <a:pt x="173001" y="351308"/>
                    <a:pt x="176158" y="351308"/>
                    <a:pt x="178117" y="349352"/>
                  </a:cubicBezTo>
                  <a:lnTo>
                    <a:pt x="351228" y="176442"/>
                  </a:lnTo>
                  <a:lnTo>
                    <a:pt x="300985" y="126258"/>
                  </a:lnTo>
                  <a:cubicBezTo>
                    <a:pt x="298547" y="123823"/>
                    <a:pt x="294310" y="124482"/>
                    <a:pt x="292931" y="127656"/>
                  </a:cubicBezTo>
                  <a:cubicBezTo>
                    <a:pt x="290513" y="133245"/>
                    <a:pt x="287036" y="138495"/>
                    <a:pt x="282459" y="143066"/>
                  </a:cubicBezTo>
                  <a:cubicBezTo>
                    <a:pt x="261675" y="163827"/>
                    <a:pt x="227140" y="162469"/>
                    <a:pt x="208155" y="139014"/>
                  </a:cubicBezTo>
                  <a:cubicBezTo>
                    <a:pt x="194065" y="121607"/>
                    <a:pt x="193545" y="96176"/>
                    <a:pt x="206895" y="78190"/>
                  </a:cubicBezTo>
                  <a:close/>
                </a:path>
              </a:pathLst>
            </a:custGeom>
            <a:grpFill/>
            <a:ln w="19050" cap="rnd">
              <a:solidFill>
                <a:srgbClr val="00206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BBF3DBEB-4652-57CC-35B3-63EAFB4E5198}"/>
                </a:ext>
              </a:extLst>
            </p:cNvPr>
            <p:cNvSpPr/>
            <p:nvPr/>
          </p:nvSpPr>
          <p:spPr>
            <a:xfrm>
              <a:off x="1583069" y="926233"/>
              <a:ext cx="351227" cy="350818"/>
            </a:xfrm>
            <a:custGeom>
              <a:avLst/>
              <a:gdLst>
                <a:gd name="connsiteX0" fmla="*/ 120870 w 351227"/>
                <a:gd name="connsiteY0" fmla="*/ 53647 h 350818"/>
                <a:gd name="connsiteX1" fmla="*/ 123408 w 351227"/>
                <a:gd name="connsiteY1" fmla="*/ 62051 h 350818"/>
                <a:gd name="connsiteX2" fmla="*/ 151667 w 351227"/>
                <a:gd name="connsiteY2" fmla="*/ 79179 h 350818"/>
                <a:gd name="connsiteX3" fmla="*/ 152166 w 351227"/>
                <a:gd name="connsiteY3" fmla="*/ 141938 h 350818"/>
                <a:gd name="connsiteX4" fmla="*/ 77722 w 351227"/>
                <a:gd name="connsiteY4" fmla="*/ 146150 h 350818"/>
                <a:gd name="connsiteX5" fmla="*/ 64192 w 351227"/>
                <a:gd name="connsiteY5" fmla="*/ 121218 h 350818"/>
                <a:gd name="connsiteX6" fmla="*/ 55798 w 351227"/>
                <a:gd name="connsiteY6" fmla="*/ 118663 h 350818"/>
                <a:gd name="connsiteX7" fmla="*/ 0 w 351227"/>
                <a:gd name="connsiteY7" fmla="*/ 174396 h 350818"/>
                <a:gd name="connsiteX8" fmla="*/ 54040 w 351227"/>
                <a:gd name="connsiteY8" fmla="*/ 228373 h 350818"/>
                <a:gd name="connsiteX9" fmla="*/ 52641 w 351227"/>
                <a:gd name="connsiteY9" fmla="*/ 236418 h 350818"/>
                <a:gd name="connsiteX10" fmla="*/ 32316 w 351227"/>
                <a:gd name="connsiteY10" fmla="*/ 252567 h 350818"/>
                <a:gd name="connsiteX11" fmla="*/ 33575 w 351227"/>
                <a:gd name="connsiteY11" fmla="*/ 313391 h 350818"/>
                <a:gd name="connsiteX12" fmla="*/ 107879 w 351227"/>
                <a:gd name="connsiteY12" fmla="*/ 317443 h 350818"/>
                <a:gd name="connsiteX13" fmla="*/ 118352 w 351227"/>
                <a:gd name="connsiteY13" fmla="*/ 302032 h 350818"/>
                <a:gd name="connsiteX14" fmla="*/ 126406 w 351227"/>
                <a:gd name="connsiteY14" fmla="*/ 300635 h 350818"/>
                <a:gd name="connsiteX15" fmla="*/ 176648 w 351227"/>
                <a:gd name="connsiteY15" fmla="*/ 350819 h 350818"/>
                <a:gd name="connsiteX16" fmla="*/ 232426 w 351227"/>
                <a:gd name="connsiteY16" fmla="*/ 295105 h 350818"/>
                <a:gd name="connsiteX17" fmla="*/ 229888 w 351227"/>
                <a:gd name="connsiteY17" fmla="*/ 286702 h 350818"/>
                <a:gd name="connsiteX18" fmla="*/ 201629 w 351227"/>
                <a:gd name="connsiteY18" fmla="*/ 269574 h 350818"/>
                <a:gd name="connsiteX19" fmla="*/ 201130 w 351227"/>
                <a:gd name="connsiteY19" fmla="*/ 206814 h 350818"/>
                <a:gd name="connsiteX20" fmla="*/ 275574 w 351227"/>
                <a:gd name="connsiteY20" fmla="*/ 202602 h 350818"/>
                <a:gd name="connsiteX21" fmla="*/ 289104 w 351227"/>
                <a:gd name="connsiteY21" fmla="*/ 227535 h 350818"/>
                <a:gd name="connsiteX22" fmla="*/ 297498 w 351227"/>
                <a:gd name="connsiteY22" fmla="*/ 230090 h 350818"/>
                <a:gd name="connsiteX23" fmla="*/ 349759 w 351227"/>
                <a:gd name="connsiteY23" fmla="*/ 177890 h 350818"/>
                <a:gd name="connsiteX24" fmla="*/ 349759 w 351227"/>
                <a:gd name="connsiteY24" fmla="*/ 170823 h 350818"/>
                <a:gd name="connsiteX25" fmla="*/ 180185 w 351227"/>
                <a:gd name="connsiteY25" fmla="*/ 1467 h 350818"/>
                <a:gd name="connsiteX26" fmla="*/ 173111 w 351227"/>
                <a:gd name="connsiteY26" fmla="*/ 1467 h 350818"/>
                <a:gd name="connsiteX27" fmla="*/ 120870 w 351227"/>
                <a:gd name="connsiteY27" fmla="*/ 53647 h 35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51227" h="350818">
                  <a:moveTo>
                    <a:pt x="120870" y="53647"/>
                  </a:moveTo>
                  <a:cubicBezTo>
                    <a:pt x="118052" y="56462"/>
                    <a:pt x="119511" y="61233"/>
                    <a:pt x="123408" y="62051"/>
                  </a:cubicBezTo>
                  <a:cubicBezTo>
                    <a:pt x="134020" y="64287"/>
                    <a:pt x="144052" y="69976"/>
                    <a:pt x="151667" y="79179"/>
                  </a:cubicBezTo>
                  <a:cubicBezTo>
                    <a:pt x="166516" y="97124"/>
                    <a:pt x="166755" y="123773"/>
                    <a:pt x="152166" y="141938"/>
                  </a:cubicBezTo>
                  <a:cubicBezTo>
                    <a:pt x="133201" y="165553"/>
                    <a:pt x="98546" y="166971"/>
                    <a:pt x="77722" y="146150"/>
                  </a:cubicBezTo>
                  <a:cubicBezTo>
                    <a:pt x="70607" y="139044"/>
                    <a:pt x="66111" y="130341"/>
                    <a:pt x="64192" y="121218"/>
                  </a:cubicBezTo>
                  <a:cubicBezTo>
                    <a:pt x="63373" y="117326"/>
                    <a:pt x="58616" y="115848"/>
                    <a:pt x="55798" y="118663"/>
                  </a:cubicBezTo>
                  <a:lnTo>
                    <a:pt x="0" y="174396"/>
                  </a:lnTo>
                  <a:lnTo>
                    <a:pt x="54040" y="228373"/>
                  </a:lnTo>
                  <a:cubicBezTo>
                    <a:pt x="56478" y="230809"/>
                    <a:pt x="55818" y="235040"/>
                    <a:pt x="52641" y="236418"/>
                  </a:cubicBezTo>
                  <a:cubicBezTo>
                    <a:pt x="44906" y="239751"/>
                    <a:pt x="37852" y="245101"/>
                    <a:pt x="32316" y="252567"/>
                  </a:cubicBezTo>
                  <a:cubicBezTo>
                    <a:pt x="18966" y="270552"/>
                    <a:pt x="19485" y="295964"/>
                    <a:pt x="33575" y="313391"/>
                  </a:cubicBezTo>
                  <a:cubicBezTo>
                    <a:pt x="52561" y="336866"/>
                    <a:pt x="87095" y="338203"/>
                    <a:pt x="107879" y="317443"/>
                  </a:cubicBezTo>
                  <a:cubicBezTo>
                    <a:pt x="112456" y="312872"/>
                    <a:pt x="115933" y="307642"/>
                    <a:pt x="118352" y="302032"/>
                  </a:cubicBezTo>
                  <a:cubicBezTo>
                    <a:pt x="119731" y="298858"/>
                    <a:pt x="123947" y="298200"/>
                    <a:pt x="126406" y="300635"/>
                  </a:cubicBezTo>
                  <a:lnTo>
                    <a:pt x="176648" y="350819"/>
                  </a:lnTo>
                  <a:lnTo>
                    <a:pt x="232426" y="295105"/>
                  </a:lnTo>
                  <a:cubicBezTo>
                    <a:pt x="235244" y="292291"/>
                    <a:pt x="233785" y="287520"/>
                    <a:pt x="229888" y="286702"/>
                  </a:cubicBezTo>
                  <a:cubicBezTo>
                    <a:pt x="219276" y="284466"/>
                    <a:pt x="209244" y="278777"/>
                    <a:pt x="201629" y="269574"/>
                  </a:cubicBezTo>
                  <a:cubicBezTo>
                    <a:pt x="186780" y="251629"/>
                    <a:pt x="186541" y="224980"/>
                    <a:pt x="201130" y="206814"/>
                  </a:cubicBezTo>
                  <a:cubicBezTo>
                    <a:pt x="220096" y="183200"/>
                    <a:pt x="254750" y="181782"/>
                    <a:pt x="275574" y="202602"/>
                  </a:cubicBezTo>
                  <a:cubicBezTo>
                    <a:pt x="282689" y="209709"/>
                    <a:pt x="287186" y="218412"/>
                    <a:pt x="289104" y="227535"/>
                  </a:cubicBezTo>
                  <a:cubicBezTo>
                    <a:pt x="289923" y="231427"/>
                    <a:pt x="294680" y="232904"/>
                    <a:pt x="297498" y="230090"/>
                  </a:cubicBezTo>
                  <a:lnTo>
                    <a:pt x="349759" y="177890"/>
                  </a:lnTo>
                  <a:cubicBezTo>
                    <a:pt x="351717" y="175933"/>
                    <a:pt x="351717" y="172779"/>
                    <a:pt x="349759" y="170823"/>
                  </a:cubicBezTo>
                  <a:lnTo>
                    <a:pt x="180185" y="1467"/>
                  </a:lnTo>
                  <a:cubicBezTo>
                    <a:pt x="178227" y="-489"/>
                    <a:pt x="175069" y="-489"/>
                    <a:pt x="173111" y="1467"/>
                  </a:cubicBezTo>
                  <a:lnTo>
                    <a:pt x="120870" y="53647"/>
                  </a:lnTo>
                  <a:close/>
                </a:path>
              </a:pathLst>
            </a:custGeom>
            <a:grpFill/>
            <a:ln w="19050" cap="rnd">
              <a:solidFill>
                <a:srgbClr val="00206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FF537AE5-A56C-9B5E-A2E6-6B199901F69B}"/>
                </a:ext>
              </a:extLst>
            </p:cNvPr>
            <p:cNvSpPr/>
            <p:nvPr/>
          </p:nvSpPr>
          <p:spPr>
            <a:xfrm>
              <a:off x="1390712" y="1022234"/>
              <a:ext cx="76702" cy="76613"/>
            </a:xfrm>
            <a:custGeom>
              <a:avLst/>
              <a:gdLst>
                <a:gd name="connsiteX0" fmla="*/ 76703 w 76702"/>
                <a:gd name="connsiteY0" fmla="*/ 76613 h 76613"/>
                <a:gd name="connsiteX1" fmla="*/ 0 w 76702"/>
                <a:gd name="connsiteY1" fmla="*/ 0 h 76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702" h="76613">
                  <a:moveTo>
                    <a:pt x="76703" y="76613"/>
                  </a:moveTo>
                  <a:lnTo>
                    <a:pt x="0" y="0"/>
                  </a:lnTo>
                </a:path>
              </a:pathLst>
            </a:custGeom>
            <a:grpFill/>
            <a:ln w="19050" cap="rnd">
              <a:solidFill>
                <a:srgbClr val="00206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A7DBC42C-6E5A-77F8-B6E9-2D2463EB1E9C}"/>
                </a:ext>
              </a:extLst>
            </p:cNvPr>
            <p:cNvSpPr/>
            <p:nvPr/>
          </p:nvSpPr>
          <p:spPr>
            <a:xfrm>
              <a:off x="1475549" y="968117"/>
              <a:ext cx="38251" cy="101386"/>
            </a:xfrm>
            <a:custGeom>
              <a:avLst/>
              <a:gdLst>
                <a:gd name="connsiteX0" fmla="*/ 38251 w 38251"/>
                <a:gd name="connsiteY0" fmla="*/ 101386 h 101386"/>
                <a:gd name="connsiteX1" fmla="*/ 0 w 38251"/>
                <a:gd name="connsiteY1" fmla="*/ 0 h 10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51" h="101386">
                  <a:moveTo>
                    <a:pt x="38251" y="101386"/>
                  </a:moveTo>
                  <a:lnTo>
                    <a:pt x="0" y="0"/>
                  </a:lnTo>
                </a:path>
              </a:pathLst>
            </a:custGeom>
            <a:grpFill/>
            <a:ln w="19050" cap="rnd">
              <a:solidFill>
                <a:srgbClr val="00206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F96083C0-F090-07A1-4A3D-71317EF14AA1}"/>
                </a:ext>
              </a:extLst>
            </p:cNvPr>
            <p:cNvSpPr/>
            <p:nvPr/>
          </p:nvSpPr>
          <p:spPr>
            <a:xfrm>
              <a:off x="1334435" y="1095573"/>
              <a:ext cx="98826" cy="44674"/>
            </a:xfrm>
            <a:custGeom>
              <a:avLst/>
              <a:gdLst>
                <a:gd name="connsiteX0" fmla="*/ 98826 w 98826"/>
                <a:gd name="connsiteY0" fmla="*/ 44675 h 44674"/>
                <a:gd name="connsiteX1" fmla="*/ 0 w 98826"/>
                <a:gd name="connsiteY1" fmla="*/ 0 h 4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826" h="44674">
                  <a:moveTo>
                    <a:pt x="98826" y="44675"/>
                  </a:moveTo>
                  <a:lnTo>
                    <a:pt x="0" y="0"/>
                  </a:lnTo>
                </a:path>
              </a:pathLst>
            </a:custGeom>
            <a:grpFill/>
            <a:ln w="19050" cap="rnd">
              <a:solidFill>
                <a:srgbClr val="00206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50" name="Oval 49">
            <a:extLst>
              <a:ext uri="{FF2B5EF4-FFF2-40B4-BE49-F238E27FC236}">
                <a16:creationId xmlns:a16="http://schemas.microsoft.com/office/drawing/2014/main" id="{9554211C-BD27-6122-E0BF-EFA219CEDF43}"/>
              </a:ext>
            </a:extLst>
          </p:cNvPr>
          <p:cNvSpPr>
            <a:spLocks noChangeAspect="1"/>
          </p:cNvSpPr>
          <p:nvPr/>
        </p:nvSpPr>
        <p:spPr>
          <a:xfrm>
            <a:off x="3166949" y="2654818"/>
            <a:ext cx="690030" cy="690030"/>
          </a:xfrm>
          <a:prstGeom prst="ellipse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37" name="Graphic 36">
            <a:extLst>
              <a:ext uri="{FF2B5EF4-FFF2-40B4-BE49-F238E27FC236}">
                <a16:creationId xmlns:a16="http://schemas.microsoft.com/office/drawing/2014/main" id="{F53F4DDF-7104-2D2C-6897-92DD4650A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45118" y="2747860"/>
            <a:ext cx="332070" cy="483236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79E3F589-62EB-093F-BEEE-92F781475D4C}"/>
              </a:ext>
            </a:extLst>
          </p:cNvPr>
          <p:cNvSpPr>
            <a:spLocks noChangeAspect="1"/>
          </p:cNvSpPr>
          <p:nvPr/>
        </p:nvSpPr>
        <p:spPr>
          <a:xfrm>
            <a:off x="5387462" y="2632047"/>
            <a:ext cx="690030" cy="69003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CFA58BC1-D0E9-EF2A-8292-54880E16E5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16930" y="2769013"/>
            <a:ext cx="431094" cy="431094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3022E634-728C-1B78-7AAA-301737699D11}"/>
              </a:ext>
            </a:extLst>
          </p:cNvPr>
          <p:cNvSpPr/>
          <p:nvPr/>
        </p:nvSpPr>
        <p:spPr>
          <a:xfrm>
            <a:off x="7134501" y="1035637"/>
            <a:ext cx="1599358" cy="193230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540000" rIns="121920" bIns="72000" rtlCol="0" anchor="t"/>
          <a:lstStyle/>
          <a:p>
            <a:pPr algn="ctr" defTabSz="1219170">
              <a:buClr>
                <a:srgbClr val="000000"/>
              </a:buClr>
            </a:pPr>
            <a:r>
              <a:rPr lang="en-US" kern="0">
                <a:solidFill>
                  <a:srgbClr val="002060"/>
                </a:solidFill>
                <a:latin typeface="Arial" panose="020B0604020202020204"/>
                <a:cs typeface="Arial"/>
                <a:sym typeface="Arial"/>
              </a:rPr>
              <a:t>Presenting this information to clinicians</a:t>
            </a:r>
          </a:p>
          <a:p>
            <a:pPr algn="ctr" defTabSz="1219170">
              <a:buClr>
                <a:srgbClr val="000000"/>
              </a:buClr>
            </a:pPr>
            <a:endParaRPr lang="en-GB">
              <a:solidFill>
                <a:srgbClr val="002060"/>
              </a:solidFill>
              <a:latin typeface="Arial" panose="020B0604020202020204"/>
              <a:cs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 kern="0">
              <a:solidFill>
                <a:srgbClr val="002060"/>
              </a:solidFill>
              <a:latin typeface="Arial" panose="020B0604020202020204"/>
              <a:cs typeface="Arial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>
              <a:solidFill>
                <a:srgbClr val="002060"/>
              </a:solidFill>
              <a:latin typeface="Arial" panose="020B0604020202020204"/>
              <a:cs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 kern="0">
              <a:solidFill>
                <a:srgbClr val="002060"/>
              </a:solidFill>
              <a:latin typeface="Arial" panose="020B0604020202020204"/>
              <a:cs typeface="Arial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>
              <a:solidFill>
                <a:srgbClr val="002060"/>
              </a:solidFill>
              <a:latin typeface="Arial" panose="020B0604020202020204"/>
              <a:cs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 kern="0">
              <a:solidFill>
                <a:srgbClr val="002060"/>
              </a:solidFill>
              <a:latin typeface="Arial" panose="020B0604020202020204"/>
              <a:cs typeface="Arial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endParaRPr lang="en-GB" kern="0">
              <a:solidFill>
                <a:srgbClr val="002060"/>
              </a:solidFill>
              <a:latin typeface="Arial" panose="020B0604020202020204"/>
              <a:cs typeface="Arial"/>
              <a:sym typeface="Arial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880A328-450F-768C-381D-FE7D1FB7A6B4}"/>
              </a:ext>
            </a:extLst>
          </p:cNvPr>
          <p:cNvSpPr>
            <a:spLocks noChangeAspect="1"/>
          </p:cNvSpPr>
          <p:nvPr/>
        </p:nvSpPr>
        <p:spPr>
          <a:xfrm>
            <a:off x="7589165" y="2682481"/>
            <a:ext cx="690030" cy="690030"/>
          </a:xfrm>
          <a:prstGeom prst="ellipse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ECBBDAC3-EAC5-6A38-E654-319FD246D4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716631" y="2809473"/>
            <a:ext cx="445845" cy="445845"/>
          </a:xfrm>
          <a:prstGeom prst="rect">
            <a:avLst/>
          </a:prstGeom>
        </p:spPr>
      </p:pic>
      <p:sp>
        <p:nvSpPr>
          <p:cNvPr id="61" name="Half Frame 60">
            <a:extLst>
              <a:ext uri="{FF2B5EF4-FFF2-40B4-BE49-F238E27FC236}">
                <a16:creationId xmlns:a16="http://schemas.microsoft.com/office/drawing/2014/main" id="{303DAA7C-B67C-C0D9-956A-2ACE7178A2AB}"/>
              </a:ext>
            </a:extLst>
          </p:cNvPr>
          <p:cNvSpPr>
            <a:spLocks noChangeAspect="1"/>
          </p:cNvSpPr>
          <p:nvPr/>
        </p:nvSpPr>
        <p:spPr>
          <a:xfrm rot="8100000">
            <a:off x="4470136" y="1900229"/>
            <a:ext cx="203124" cy="203121"/>
          </a:xfrm>
          <a:prstGeom prst="halfFrame">
            <a:avLst>
              <a:gd name="adj1" fmla="val 22584"/>
              <a:gd name="adj2" fmla="val 23181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13" name="Half Frame 2112">
            <a:extLst>
              <a:ext uri="{FF2B5EF4-FFF2-40B4-BE49-F238E27FC236}">
                <a16:creationId xmlns:a16="http://schemas.microsoft.com/office/drawing/2014/main" id="{5EA6B4B0-8C35-D735-10AA-7CC2426E17A1}"/>
              </a:ext>
            </a:extLst>
          </p:cNvPr>
          <p:cNvSpPr>
            <a:spLocks noChangeAspect="1"/>
          </p:cNvSpPr>
          <p:nvPr/>
        </p:nvSpPr>
        <p:spPr>
          <a:xfrm rot="8100000">
            <a:off x="6658508" y="1900228"/>
            <a:ext cx="203124" cy="203121"/>
          </a:xfrm>
          <a:prstGeom prst="halfFrame">
            <a:avLst>
              <a:gd name="adj1" fmla="val 22584"/>
              <a:gd name="adj2" fmla="val 23181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14" name="Google Shape;2145;p309">
            <a:extLst>
              <a:ext uri="{FF2B5EF4-FFF2-40B4-BE49-F238E27FC236}">
                <a16:creationId xmlns:a16="http://schemas.microsoft.com/office/drawing/2014/main" id="{2768D67A-2951-F6D1-75CB-2767560040C9}"/>
              </a:ext>
            </a:extLst>
          </p:cNvPr>
          <p:cNvSpPr/>
          <p:nvPr/>
        </p:nvSpPr>
        <p:spPr>
          <a:xfrm rot="5400000">
            <a:off x="4490000" y="95435"/>
            <a:ext cx="173939" cy="7128900"/>
          </a:xfrm>
          <a:prstGeom prst="rightBrace">
            <a:avLst>
              <a:gd name="adj1" fmla="val 8333"/>
              <a:gd name="adj2" fmla="val 50000"/>
            </a:avLst>
          </a:prstGeom>
          <a:noFill/>
          <a:ln w="12700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8" name="Google Shape;2146;p309">
            <a:extLst>
              <a:ext uri="{FF2B5EF4-FFF2-40B4-BE49-F238E27FC236}">
                <a16:creationId xmlns:a16="http://schemas.microsoft.com/office/drawing/2014/main" id="{68AAB793-E703-9041-7AF9-A805362CA02C}"/>
              </a:ext>
            </a:extLst>
          </p:cNvPr>
          <p:cNvSpPr/>
          <p:nvPr/>
        </p:nvSpPr>
        <p:spPr>
          <a:xfrm>
            <a:off x="1113227" y="3869252"/>
            <a:ext cx="6912900" cy="561107"/>
          </a:xfrm>
          <a:prstGeom prst="roundRect">
            <a:avLst>
              <a:gd name="adj" fmla="val 8224"/>
            </a:avLst>
          </a:prstGeom>
          <a:solidFill>
            <a:srgbClr val="FFEDC9"/>
          </a:solidFill>
          <a:ln w="254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Driving patient-centered, targeted, risk-based assessment, and treatment optimization to empower patients &amp; physicians to improve COPD care fo</a:t>
            </a:r>
            <a:r>
              <a:rPr lang="en-GB" sz="1200" i="1">
                <a:solidFill>
                  <a:schemeClr val="dk2"/>
                </a:solidFill>
              </a:rPr>
              <a:t>r both diagnosed and undiagnosed patients</a:t>
            </a:r>
            <a:endParaRPr sz="1200" i="1"/>
          </a:p>
        </p:txBody>
      </p:sp>
      <p:sp>
        <p:nvSpPr>
          <p:cNvPr id="7" name="Google Shape;2647;p322">
            <a:extLst>
              <a:ext uri="{FF2B5EF4-FFF2-40B4-BE49-F238E27FC236}">
                <a16:creationId xmlns:a16="http://schemas.microsoft.com/office/drawing/2014/main" id="{779C63D0-11DA-14E6-B8F6-45CA816F4CB8}"/>
              </a:ext>
            </a:extLst>
          </p:cNvPr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2648;p322">
            <a:extLst>
              <a:ext uri="{FF2B5EF4-FFF2-40B4-BE49-F238E27FC236}">
                <a16:creationId xmlns:a16="http://schemas.microsoft.com/office/drawing/2014/main" id="{4EB1A4E7-7C7B-F5AE-E0BD-423EE84B577B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784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649;p322">
            <a:extLst>
              <a:ext uri="{FF2B5EF4-FFF2-40B4-BE49-F238E27FC236}">
                <a16:creationId xmlns:a16="http://schemas.microsoft.com/office/drawing/2014/main" id="{AC6F64A2-0B49-BC49-9B41-4A5B997A4906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 l="13701" t="35042" r="12909" b="37080"/>
          <a:stretch/>
        </p:blipFill>
        <p:spPr>
          <a:xfrm>
            <a:off x="3987703" y="4786332"/>
            <a:ext cx="1168590" cy="3429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328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102"/>
          <p:cNvSpPr/>
          <p:nvPr/>
        </p:nvSpPr>
        <p:spPr>
          <a:xfrm>
            <a:off x="0" y="0"/>
            <a:ext cx="9144000" cy="5511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3" name="Google Shape;683;p102"/>
          <p:cNvSpPr txBox="1"/>
          <p:nvPr/>
        </p:nvSpPr>
        <p:spPr>
          <a:xfrm>
            <a:off x="37846" y="106537"/>
            <a:ext cx="90315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CONQUEST Registry Database Contains Data from Patients Across Various UK + USA Localities</a:t>
            </a:r>
            <a:endParaRPr kumimoji="0" sz="12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296;p37">
            <a:extLst>
              <a:ext uri="{FF2B5EF4-FFF2-40B4-BE49-F238E27FC236}">
                <a16:creationId xmlns:a16="http://schemas.microsoft.com/office/drawing/2014/main" id="{FDA11EA1-EBB1-AB3F-A046-B6C0575AE577}"/>
              </a:ext>
            </a:extLst>
          </p:cNvPr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" name="Google Shape;297;p37" descr="A picture containing drawing&#10;&#10;Description automatically generated">
            <a:extLst>
              <a:ext uri="{FF2B5EF4-FFF2-40B4-BE49-F238E27FC236}">
                <a16:creationId xmlns:a16="http://schemas.microsoft.com/office/drawing/2014/main" id="{1E883DF4-83F6-8870-B152-920367FB0A7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8;p37" descr="A picture containing drawing&#10;&#10;Description automatically generated">
            <a:extLst>
              <a:ext uri="{FF2B5EF4-FFF2-40B4-BE49-F238E27FC236}">
                <a16:creationId xmlns:a16="http://schemas.microsoft.com/office/drawing/2014/main" id="{2A2C40C3-1520-F432-6066-B44B4848DC0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84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99;p37">
            <a:extLst>
              <a:ext uri="{FF2B5EF4-FFF2-40B4-BE49-F238E27FC236}">
                <a16:creationId xmlns:a16="http://schemas.microsoft.com/office/drawing/2014/main" id="{A68E5006-A6B0-69E3-D4EC-C638D165A6F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3701" t="35042" r="12909" b="37080"/>
          <a:stretch/>
        </p:blipFill>
        <p:spPr>
          <a:xfrm>
            <a:off x="3987703" y="4786332"/>
            <a:ext cx="1168590" cy="3429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0C49ACF-FB37-7369-D54E-D9A0534B095E}"/>
              </a:ext>
            </a:extLst>
          </p:cNvPr>
          <p:cNvCxnSpPr>
            <a:cxnSpLocks/>
          </p:cNvCxnSpPr>
          <p:nvPr/>
        </p:nvCxnSpPr>
        <p:spPr>
          <a:xfrm>
            <a:off x="4466482" y="3542468"/>
            <a:ext cx="1443789" cy="0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139705B-2697-774D-4AD9-B0E4771E1C63}"/>
              </a:ext>
            </a:extLst>
          </p:cNvPr>
          <p:cNvCxnSpPr>
            <a:cxnSpLocks/>
          </p:cNvCxnSpPr>
          <p:nvPr/>
        </p:nvCxnSpPr>
        <p:spPr>
          <a:xfrm>
            <a:off x="4684929" y="1593589"/>
            <a:ext cx="1443789" cy="0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8EBC5BD-7A4E-0DFC-5DE6-DCE54FB3CE7F}"/>
              </a:ext>
            </a:extLst>
          </p:cNvPr>
          <p:cNvSpPr/>
          <p:nvPr/>
        </p:nvSpPr>
        <p:spPr>
          <a:xfrm>
            <a:off x="5514501" y="972566"/>
            <a:ext cx="3281682" cy="3343902"/>
          </a:xfrm>
          <a:prstGeom prst="roundRect">
            <a:avLst>
              <a:gd name="adj" fmla="val 6043"/>
            </a:avLst>
          </a:prstGeom>
          <a:solidFill>
            <a:srgbClr val="75D6F3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7107A07-705C-1CCC-9EF0-16696D168E1B}"/>
              </a:ext>
            </a:extLst>
          </p:cNvPr>
          <p:cNvSpPr/>
          <p:nvPr/>
        </p:nvSpPr>
        <p:spPr>
          <a:xfrm>
            <a:off x="2088983" y="972567"/>
            <a:ext cx="2794559" cy="1242045"/>
          </a:xfrm>
          <a:prstGeom prst="roundRect">
            <a:avLst/>
          </a:prstGeom>
          <a:solidFill>
            <a:srgbClr val="00206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3 Core UK Localities Participating*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West Yorkshire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Staffordshire &amp; Stoke-on-Trent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Humberside</a:t>
            </a:r>
          </a:p>
        </p:txBody>
      </p:sp>
      <p:pic>
        <p:nvPicPr>
          <p:cNvPr id="24" name="Picture 23" descr="A planet earth with continents and continents&#10;&#10;Description automatically generated">
            <a:extLst>
              <a:ext uri="{FF2B5EF4-FFF2-40B4-BE49-F238E27FC236}">
                <a16:creationId xmlns:a16="http://schemas.microsoft.com/office/drawing/2014/main" id="{159D2FB9-9B1A-22BF-0E7C-97D08635EA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0379" y="819589"/>
            <a:ext cx="1541344" cy="154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27423EA-C4E7-4972-C4AE-361837AFB50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83" t="2008" r="3687" b="3521"/>
          <a:stretch/>
        </p:blipFill>
        <p:spPr>
          <a:xfrm>
            <a:off x="312485" y="2768468"/>
            <a:ext cx="1519238" cy="1548000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E7BC9A1-ACEA-D46B-A0EB-C9D0211A3E9F}"/>
              </a:ext>
            </a:extLst>
          </p:cNvPr>
          <p:cNvSpPr/>
          <p:nvPr/>
        </p:nvSpPr>
        <p:spPr>
          <a:xfrm>
            <a:off x="2088983" y="2844178"/>
            <a:ext cx="2794559" cy="1396580"/>
          </a:xfrm>
          <a:prstGeom prst="roundRect">
            <a:avLst/>
          </a:prstGeom>
          <a:solidFill>
            <a:srgbClr val="00206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3 US Integrated Healthcare Systems Participating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UCHealth – Colorado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MetroHealth – Ohio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Mount Sinai – New York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22AD388-80BF-6D47-47ED-0297037B00DF}"/>
              </a:ext>
            </a:extLst>
          </p:cNvPr>
          <p:cNvSpPr/>
          <p:nvPr/>
        </p:nvSpPr>
        <p:spPr>
          <a:xfrm>
            <a:off x="197051" y="747589"/>
            <a:ext cx="1728000" cy="1692000"/>
          </a:xfrm>
          <a:prstGeom prst="ellipse">
            <a:avLst/>
          </a:prstGeom>
          <a:noFill/>
          <a:ln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A41DDBA-487C-64DF-8023-E834CFF40FB0}"/>
              </a:ext>
            </a:extLst>
          </p:cNvPr>
          <p:cNvSpPr/>
          <p:nvPr/>
        </p:nvSpPr>
        <p:spPr>
          <a:xfrm>
            <a:off x="197051" y="2696468"/>
            <a:ext cx="1728000" cy="1692000"/>
          </a:xfrm>
          <a:prstGeom prst="ellipse">
            <a:avLst/>
          </a:prstGeom>
          <a:noFill/>
          <a:ln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1" name="Half Frame 30">
            <a:extLst>
              <a:ext uri="{FF2B5EF4-FFF2-40B4-BE49-F238E27FC236}">
                <a16:creationId xmlns:a16="http://schemas.microsoft.com/office/drawing/2014/main" id="{975C990E-F462-1F85-F503-0E5822391A31}"/>
              </a:ext>
            </a:extLst>
          </p:cNvPr>
          <p:cNvSpPr>
            <a:spLocks noChangeAspect="1"/>
          </p:cNvSpPr>
          <p:nvPr/>
        </p:nvSpPr>
        <p:spPr>
          <a:xfrm rot="8073114">
            <a:off x="5020752" y="3470467"/>
            <a:ext cx="144000" cy="144000"/>
          </a:xfrm>
          <a:prstGeom prst="halfFra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2" name="Half Frame 31">
            <a:extLst>
              <a:ext uri="{FF2B5EF4-FFF2-40B4-BE49-F238E27FC236}">
                <a16:creationId xmlns:a16="http://schemas.microsoft.com/office/drawing/2014/main" id="{E84901FC-8644-8CA4-6ACD-D40FBC5F1710}"/>
              </a:ext>
            </a:extLst>
          </p:cNvPr>
          <p:cNvSpPr>
            <a:spLocks noChangeAspect="1"/>
          </p:cNvSpPr>
          <p:nvPr/>
        </p:nvSpPr>
        <p:spPr>
          <a:xfrm rot="8073114">
            <a:off x="5020752" y="1516787"/>
            <a:ext cx="144000" cy="144000"/>
          </a:xfrm>
          <a:prstGeom prst="halfFra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33" name="Google Shape;692;p102">
            <a:extLst>
              <a:ext uri="{FF2B5EF4-FFF2-40B4-BE49-F238E27FC236}">
                <a16:creationId xmlns:a16="http://schemas.microsoft.com/office/drawing/2014/main" id="{DF819AA0-0A0C-A664-431C-DDF6E1ED4F62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370781" y="3884061"/>
            <a:ext cx="380919" cy="399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2088;p287">
            <a:extLst>
              <a:ext uri="{FF2B5EF4-FFF2-40B4-BE49-F238E27FC236}">
                <a16:creationId xmlns:a16="http://schemas.microsoft.com/office/drawing/2014/main" id="{B3BF0A8D-92B1-95D6-A96C-2109DDD4E41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9">
            <a:alphaModFix/>
          </a:blip>
          <a:srcRect l="16357" t="3415" r="18056" b="10769"/>
          <a:stretch/>
        </p:blipFill>
        <p:spPr>
          <a:xfrm>
            <a:off x="8434026" y="1059895"/>
            <a:ext cx="254430" cy="241542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7CEFD4-4435-2ACB-FD83-542157B56DC1}"/>
              </a:ext>
            </a:extLst>
          </p:cNvPr>
          <p:cNvSpPr txBox="1"/>
          <p:nvPr/>
        </p:nvSpPr>
        <p:spPr>
          <a:xfrm>
            <a:off x="5378361" y="4369028"/>
            <a:ext cx="3386956" cy="220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*Additional UK clusters outside of these areas also participating</a:t>
            </a:r>
            <a:endParaRPr kumimoji="0" lang="en-SG" sz="800" b="0" i="1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10338C-A473-65CD-27D4-6863927A15AF}"/>
              </a:ext>
            </a:extLst>
          </p:cNvPr>
          <p:cNvSpPr txBox="1"/>
          <p:nvPr/>
        </p:nvSpPr>
        <p:spPr>
          <a:xfrm>
            <a:off x="5558862" y="1703871"/>
            <a:ext cx="3170707" cy="901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/>
                <a:ea typeface="+mn-ea"/>
                <a:cs typeface="Arial"/>
                <a:sym typeface="Arial"/>
              </a:rPr>
              <a:t>&gt;1,000,000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AA30CB-4CC2-6A4D-3DC8-EB9F55E7C026}"/>
              </a:ext>
            </a:extLst>
          </p:cNvPr>
          <p:cNvSpPr txBox="1"/>
          <p:nvPr/>
        </p:nvSpPr>
        <p:spPr>
          <a:xfrm>
            <a:off x="5692258" y="2613829"/>
            <a:ext cx="2926168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>
                <a:ln w="9525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/>
                <a:ea typeface="+mn-ea"/>
                <a:cs typeface="Arial"/>
                <a:sym typeface="Arial"/>
              </a:rPr>
              <a:t>Patients in Funded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>
                <a:ln w="9525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/>
                <a:ea typeface="+mn-ea"/>
                <a:cs typeface="Arial"/>
                <a:sym typeface="Arial"/>
              </a:rPr>
              <a:t>Registry Populations</a:t>
            </a:r>
          </a:p>
        </p:txBody>
      </p:sp>
    </p:spTree>
    <p:extLst>
      <p:ext uri="{BB962C8B-B14F-4D97-AF65-F5344CB8AC3E}">
        <p14:creationId xmlns:p14="http://schemas.microsoft.com/office/powerpoint/2010/main" val="3879835042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A3F5A90-9667-57EA-8CF3-B8C01647B325}"/>
              </a:ext>
            </a:extLst>
          </p:cNvPr>
          <p:cNvCxnSpPr>
            <a:cxnSpLocks/>
          </p:cNvCxnSpPr>
          <p:nvPr/>
        </p:nvCxnSpPr>
        <p:spPr>
          <a:xfrm>
            <a:off x="3713836" y="3664100"/>
            <a:ext cx="1504839" cy="0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B1A845B-CB7A-BF81-1273-25D73C95EF5F}"/>
              </a:ext>
            </a:extLst>
          </p:cNvPr>
          <p:cNvCxnSpPr>
            <a:cxnSpLocks/>
          </p:cNvCxnSpPr>
          <p:nvPr/>
        </p:nvCxnSpPr>
        <p:spPr>
          <a:xfrm flipV="1">
            <a:off x="3713836" y="2607004"/>
            <a:ext cx="1504840" cy="4928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2" name="Google Shape;682;p102"/>
          <p:cNvSpPr/>
          <p:nvPr/>
        </p:nvSpPr>
        <p:spPr>
          <a:xfrm>
            <a:off x="0" y="0"/>
            <a:ext cx="9144000" cy="5511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3" name="Google Shape;683;p102"/>
          <p:cNvSpPr txBox="1"/>
          <p:nvPr/>
        </p:nvSpPr>
        <p:spPr>
          <a:xfrm>
            <a:off x="37846" y="106537"/>
            <a:ext cx="90315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CONQUEST Registry Database: What makes the CONQUEST database unique? </a:t>
            </a:r>
            <a:endParaRPr kumimoji="0" sz="12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296;p37">
            <a:extLst>
              <a:ext uri="{FF2B5EF4-FFF2-40B4-BE49-F238E27FC236}">
                <a16:creationId xmlns:a16="http://schemas.microsoft.com/office/drawing/2014/main" id="{FDA11EA1-EBB1-AB3F-A046-B6C0575AE577}"/>
              </a:ext>
            </a:extLst>
          </p:cNvPr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" name="Google Shape;297;p37" descr="A picture containing drawing&#10;&#10;Description automatically generated">
            <a:extLst>
              <a:ext uri="{FF2B5EF4-FFF2-40B4-BE49-F238E27FC236}">
                <a16:creationId xmlns:a16="http://schemas.microsoft.com/office/drawing/2014/main" id="{1E883DF4-83F6-8870-B152-920367FB0A7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8;p37" descr="A picture containing drawing&#10;&#10;Description automatically generated">
            <a:extLst>
              <a:ext uri="{FF2B5EF4-FFF2-40B4-BE49-F238E27FC236}">
                <a16:creationId xmlns:a16="http://schemas.microsoft.com/office/drawing/2014/main" id="{2A2C40C3-1520-F432-6066-B44B4848DC0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84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99;p37">
            <a:extLst>
              <a:ext uri="{FF2B5EF4-FFF2-40B4-BE49-F238E27FC236}">
                <a16:creationId xmlns:a16="http://schemas.microsoft.com/office/drawing/2014/main" id="{A68E5006-A6B0-69E3-D4EC-C638D165A6F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3701" t="35042" r="12909" b="37080"/>
          <a:stretch/>
        </p:blipFill>
        <p:spPr>
          <a:xfrm>
            <a:off x="3987703" y="4786332"/>
            <a:ext cx="1168590" cy="3429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139705B-2697-774D-4AD9-B0E4771E1C63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3567910" y="1513743"/>
            <a:ext cx="1327129" cy="0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8EBC5BD-7A4E-0DFC-5DE6-DCE54FB3CE7F}"/>
              </a:ext>
            </a:extLst>
          </p:cNvPr>
          <p:cNvSpPr/>
          <p:nvPr/>
        </p:nvSpPr>
        <p:spPr>
          <a:xfrm>
            <a:off x="526985" y="1003899"/>
            <a:ext cx="3281682" cy="3343902"/>
          </a:xfrm>
          <a:prstGeom prst="roundRect">
            <a:avLst>
              <a:gd name="adj" fmla="val 3225"/>
            </a:avLst>
          </a:prstGeom>
          <a:solidFill>
            <a:srgbClr val="75D6F3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2" name="Half Frame 31">
            <a:extLst>
              <a:ext uri="{FF2B5EF4-FFF2-40B4-BE49-F238E27FC236}">
                <a16:creationId xmlns:a16="http://schemas.microsoft.com/office/drawing/2014/main" id="{E84901FC-8644-8CA4-6ACD-D40FBC5F1710}"/>
              </a:ext>
            </a:extLst>
          </p:cNvPr>
          <p:cNvSpPr>
            <a:spLocks noChangeAspect="1"/>
          </p:cNvSpPr>
          <p:nvPr/>
        </p:nvSpPr>
        <p:spPr>
          <a:xfrm rot="8073114">
            <a:off x="4227368" y="1434318"/>
            <a:ext cx="144000" cy="144000"/>
          </a:xfrm>
          <a:prstGeom prst="halfFra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33" name="Google Shape;692;p102">
            <a:extLst>
              <a:ext uri="{FF2B5EF4-FFF2-40B4-BE49-F238E27FC236}">
                <a16:creationId xmlns:a16="http://schemas.microsoft.com/office/drawing/2014/main" id="{DF819AA0-0A0C-A664-431C-DDF6E1ED4F6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06784" y="4133777"/>
            <a:ext cx="380919" cy="399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2088;p287">
            <a:extLst>
              <a:ext uri="{FF2B5EF4-FFF2-40B4-BE49-F238E27FC236}">
                <a16:creationId xmlns:a16="http://schemas.microsoft.com/office/drawing/2014/main" id="{B3BF0A8D-92B1-95D6-A96C-2109DDD4E41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7">
            <a:alphaModFix/>
          </a:blip>
          <a:srcRect l="16357" t="3415" r="18056" b="10769"/>
          <a:stretch/>
        </p:blipFill>
        <p:spPr>
          <a:xfrm>
            <a:off x="399770" y="883128"/>
            <a:ext cx="254430" cy="241542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7CEFD4-4435-2ACB-FD83-542157B56DC1}"/>
              </a:ext>
            </a:extLst>
          </p:cNvPr>
          <p:cNvSpPr txBox="1"/>
          <p:nvPr/>
        </p:nvSpPr>
        <p:spPr>
          <a:xfrm>
            <a:off x="4514687" y="4601392"/>
            <a:ext cx="46151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*Patient Reported Information Available for a Subset of Patients within the CONQUEST Registry</a:t>
            </a:r>
            <a:endParaRPr kumimoji="0" lang="en-SG" sz="800" b="0" i="1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Half Frame 4">
            <a:extLst>
              <a:ext uri="{FF2B5EF4-FFF2-40B4-BE49-F238E27FC236}">
                <a16:creationId xmlns:a16="http://schemas.microsoft.com/office/drawing/2014/main" id="{E03451AA-46FA-E006-BCC6-ED02B99F75CE}"/>
              </a:ext>
            </a:extLst>
          </p:cNvPr>
          <p:cNvSpPr>
            <a:spLocks noChangeAspect="1"/>
          </p:cNvSpPr>
          <p:nvPr/>
        </p:nvSpPr>
        <p:spPr>
          <a:xfrm rot="8073114">
            <a:off x="4227366" y="2535003"/>
            <a:ext cx="144000" cy="144000"/>
          </a:xfrm>
          <a:prstGeom prst="halfFra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8" name="Half Frame 7">
            <a:extLst>
              <a:ext uri="{FF2B5EF4-FFF2-40B4-BE49-F238E27FC236}">
                <a16:creationId xmlns:a16="http://schemas.microsoft.com/office/drawing/2014/main" id="{0F0864A9-CFE1-59E6-8CDC-413EA382973E}"/>
              </a:ext>
            </a:extLst>
          </p:cNvPr>
          <p:cNvSpPr>
            <a:spLocks noChangeAspect="1"/>
          </p:cNvSpPr>
          <p:nvPr/>
        </p:nvSpPr>
        <p:spPr>
          <a:xfrm rot="8073114">
            <a:off x="4227369" y="3592099"/>
            <a:ext cx="144000" cy="144000"/>
          </a:xfrm>
          <a:prstGeom prst="halfFra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S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0C41051-6355-8053-4DDA-7B9ACAA39559}"/>
              </a:ext>
            </a:extLst>
          </p:cNvPr>
          <p:cNvSpPr/>
          <p:nvPr/>
        </p:nvSpPr>
        <p:spPr>
          <a:xfrm>
            <a:off x="4895039" y="1238192"/>
            <a:ext cx="3868817" cy="551101"/>
          </a:xfrm>
          <a:prstGeom prst="roundRect">
            <a:avLst>
              <a:gd name="adj" fmla="val 6043"/>
            </a:avLst>
          </a:prstGeom>
          <a:solidFill>
            <a:srgbClr val="D5F2FB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Patient Reported Information from Questionnaires*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B195000-3DE6-83B5-FF7D-059A4EE4467A}"/>
              </a:ext>
            </a:extLst>
          </p:cNvPr>
          <p:cNvSpPr/>
          <p:nvPr/>
        </p:nvSpPr>
        <p:spPr>
          <a:xfrm>
            <a:off x="4895038" y="2313371"/>
            <a:ext cx="3868817" cy="551101"/>
          </a:xfrm>
          <a:prstGeom prst="roundRect">
            <a:avLst>
              <a:gd name="adj" fmla="val 6043"/>
            </a:avLst>
          </a:prstGeom>
          <a:solidFill>
            <a:srgbClr val="D5F2FB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Data on COPD Health Status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(e.g. CAT score, </a:t>
            </a:r>
            <a:r>
              <a:rPr kumimoji="0" lang="en-US" sz="1100" b="0" i="0" u="none" strike="noStrike" kern="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mMRC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, COPD Control Status)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E9B84F9-C4B2-4771-E4C1-D3BCAD284BA3}"/>
              </a:ext>
            </a:extLst>
          </p:cNvPr>
          <p:cNvSpPr/>
          <p:nvPr/>
        </p:nvSpPr>
        <p:spPr>
          <a:xfrm>
            <a:off x="4895038" y="3158106"/>
            <a:ext cx="3929784" cy="975672"/>
          </a:xfrm>
          <a:prstGeom prst="roundRect">
            <a:avLst>
              <a:gd name="adj" fmla="val 6043"/>
            </a:avLst>
          </a:prstGeom>
          <a:solidFill>
            <a:srgbClr val="D5F2FB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Data from Clinical Consultations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Including specified cohorts with: </a:t>
            </a:r>
          </a:p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Spirometry </a:t>
            </a:r>
          </a:p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Impulse </a:t>
            </a:r>
            <a:r>
              <a:rPr kumimoji="0" lang="en-US" sz="1000" b="0" i="0" u="none" strike="noStrike" kern="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oscillometry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4702DC-407F-0E96-A52D-FF1070F850E2}"/>
              </a:ext>
            </a:extLst>
          </p:cNvPr>
          <p:cNvSpPr txBox="1"/>
          <p:nvPr/>
        </p:nvSpPr>
        <p:spPr>
          <a:xfrm>
            <a:off x="881830" y="1848217"/>
            <a:ext cx="268608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 w="10160">
                  <a:solidFill>
                    <a:srgbClr val="4BACC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/>
                <a:ea typeface="+mn-ea"/>
                <a:cs typeface="Arial"/>
                <a:sym typeface="Arial"/>
              </a:rPr>
              <a:t>EMR Data Supplemented with…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2800" b="1" i="0" u="none" strike="noStrike" kern="0" cap="none" spc="0" normalizeH="0" baseline="0" noProof="0">
              <a:ln w="10160">
                <a:solidFill>
                  <a:srgbClr val="4BACC6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3626619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85394"/>
        </a:solidFill>
        <a:effectLst/>
      </p:bgPr>
    </p:bg>
    <p:spTree>
      <p:nvGrpSpPr>
        <p:cNvPr id="1" name="Shape 3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4" name="Google Shape;3344;p346"/>
          <p:cNvSpPr txBox="1"/>
          <p:nvPr/>
        </p:nvSpPr>
        <p:spPr>
          <a:xfrm>
            <a:off x="1472411" y="1607227"/>
            <a:ext cx="57861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i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For further information please refer to the CONQUEST website</a:t>
            </a:r>
          </a:p>
          <a:p>
            <a:pPr algn="ctr" defTabSz="1219170">
              <a:buClr>
                <a:srgbClr val="000000"/>
              </a:buClr>
            </a:pPr>
            <a:r>
              <a:rPr lang="en-US" i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</a:t>
            </a:r>
          </a:p>
          <a:p>
            <a:pPr algn="ctr" defTabSz="1219170">
              <a:buClr>
                <a:srgbClr val="000000"/>
              </a:buClr>
            </a:pPr>
            <a:r>
              <a:rPr lang="en-US" b="1" i="1" kern="0">
                <a:solidFill>
                  <a:schemeClr val="bg1"/>
                </a:solidFill>
                <a:latin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https://www.opcglobal.org/conquest</a:t>
            </a:r>
            <a:r>
              <a:rPr lang="en-US" b="1" i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</a:t>
            </a:r>
          </a:p>
          <a:p>
            <a:pPr algn="ctr" defTabSz="1219170">
              <a:buClr>
                <a:srgbClr val="000000"/>
              </a:buClr>
            </a:pPr>
            <a:endParaRPr lang="en-US" i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>
                <a:solidFill>
                  <a:srgbClr val="FFFFFF"/>
                </a:solidFill>
              </a:rPr>
              <a:t>Or email: </a:t>
            </a:r>
            <a:r>
              <a:rPr lang="en-US" b="1" i="1">
                <a:solidFill>
                  <a:srgbClr val="FFFFFF"/>
                </a:solidFill>
              </a:rPr>
              <a:t>info.conquest@optimumpatientcare.org</a:t>
            </a:r>
            <a:endParaRPr b="1" i="1">
              <a:solidFill>
                <a:srgbClr val="FFFFFF"/>
              </a:solidFill>
            </a:endParaRPr>
          </a:p>
        </p:txBody>
      </p:sp>
      <p:pic>
        <p:nvPicPr>
          <p:cNvPr id="3345" name="Google Shape;3345;p3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4350680" y="-1446510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6" name="Google Shape;3346;p3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4350680" y="62774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8" name="Google Shape;3348;p346" descr="A picture containing drawing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5495" y="4748656"/>
            <a:ext cx="489139" cy="2646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5596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6"/>
        </a:solidFill>
        <a:effectLst/>
      </p:bgPr>
    </p:bg>
    <p:spTree>
      <p:nvGrpSpPr>
        <p:cNvPr id="1" name="Shape 2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Off-page Connector 12">
            <a:extLst>
              <a:ext uri="{FF2B5EF4-FFF2-40B4-BE49-F238E27FC236}">
                <a16:creationId xmlns:a16="http://schemas.microsoft.com/office/drawing/2014/main" id="{FB4A90B6-744D-382E-4149-1A78973C8B57}"/>
              </a:ext>
            </a:extLst>
          </p:cNvPr>
          <p:cNvSpPr/>
          <p:nvPr/>
        </p:nvSpPr>
        <p:spPr>
          <a:xfrm>
            <a:off x="3819114" y="3669865"/>
            <a:ext cx="4058308" cy="883781"/>
          </a:xfrm>
          <a:prstGeom prst="flowChartOffpageConnector">
            <a:avLst/>
          </a:prstGeom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en-GB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Provide Clinical Decision Support Package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endParaRPr lang="en-GB">
              <a:latin typeface="Arial"/>
              <a:ea typeface="Arial"/>
              <a:cs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endParaRPr lang="en-GB"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2173;p310">
            <a:extLst>
              <a:ext uri="{FF2B5EF4-FFF2-40B4-BE49-F238E27FC236}">
                <a16:creationId xmlns:a16="http://schemas.microsoft.com/office/drawing/2014/main" id="{43CCA3A2-F38A-4876-E095-039E14DCC915}"/>
              </a:ext>
            </a:extLst>
          </p:cNvPr>
          <p:cNvSpPr/>
          <p:nvPr/>
        </p:nvSpPr>
        <p:spPr>
          <a:xfrm>
            <a:off x="3893190" y="4014214"/>
            <a:ext cx="1849918" cy="278775"/>
          </a:xfrm>
          <a:prstGeom prst="rect">
            <a:avLst/>
          </a:prstGeom>
          <a:solidFill>
            <a:schemeClr val="bg1">
              <a:alpha val="89800"/>
            </a:schemeClr>
          </a:solidFill>
          <a:ln w="25400" cap="flat" cmpd="sng">
            <a:solidFill>
              <a:schemeClr val="accent1">
                <a:lumMod val="20000"/>
                <a:lumOff val="80000"/>
                <a:alpha val="898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2175;p310">
            <a:extLst>
              <a:ext uri="{FF2B5EF4-FFF2-40B4-BE49-F238E27FC236}">
                <a16:creationId xmlns:a16="http://schemas.microsoft.com/office/drawing/2014/main" id="{02B8377F-1D33-D8D7-7802-A4B96E13282C}"/>
              </a:ext>
            </a:extLst>
          </p:cNvPr>
          <p:cNvSpPr/>
          <p:nvPr/>
        </p:nvSpPr>
        <p:spPr>
          <a:xfrm>
            <a:off x="5890386" y="4014214"/>
            <a:ext cx="1881776" cy="278775"/>
          </a:xfrm>
          <a:prstGeom prst="rect">
            <a:avLst/>
          </a:prstGeom>
          <a:solidFill>
            <a:schemeClr val="bg1">
              <a:alpha val="89800"/>
            </a:schemeClr>
          </a:solidFill>
          <a:ln w="25400" cap="flat" cmpd="sng">
            <a:solidFill>
              <a:schemeClr val="accent1">
                <a:lumMod val="20000"/>
                <a:lumOff val="80000"/>
                <a:alpha val="898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Flowchart: Off-page Connector 7">
            <a:extLst>
              <a:ext uri="{FF2B5EF4-FFF2-40B4-BE49-F238E27FC236}">
                <a16:creationId xmlns:a16="http://schemas.microsoft.com/office/drawing/2014/main" id="{3E5D606F-1F6F-BDF3-5B72-26D9829881CB}"/>
              </a:ext>
            </a:extLst>
          </p:cNvPr>
          <p:cNvSpPr/>
          <p:nvPr/>
        </p:nvSpPr>
        <p:spPr>
          <a:xfrm>
            <a:off x="3818320" y="2707093"/>
            <a:ext cx="4058308" cy="883781"/>
          </a:xfrm>
          <a:prstGeom prst="flowChartOffpageConnector">
            <a:avLst/>
          </a:prstGeom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Integrate Quality Standards into Practice</a:t>
            </a:r>
          </a:p>
          <a:p>
            <a:pPr algn="ctr"/>
            <a:endParaRPr lang="en-US"/>
          </a:p>
          <a:p>
            <a:pPr algn="ctr"/>
            <a:endParaRPr lang="en-SG"/>
          </a:p>
        </p:txBody>
      </p:sp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2CB80A47-31D4-35FC-F382-2FB8A2AA7AAD}"/>
              </a:ext>
            </a:extLst>
          </p:cNvPr>
          <p:cNvSpPr/>
          <p:nvPr/>
        </p:nvSpPr>
        <p:spPr>
          <a:xfrm>
            <a:off x="3837892" y="1757720"/>
            <a:ext cx="4058308" cy="883781"/>
          </a:xfrm>
          <a:prstGeom prst="flowChartOffpageConnector">
            <a:avLst/>
          </a:prstGeom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Conduct an Opportunity Analysis</a:t>
            </a:r>
          </a:p>
          <a:p>
            <a:pPr algn="ctr"/>
            <a:endParaRPr lang="en-US"/>
          </a:p>
          <a:p>
            <a:pPr algn="ctr"/>
            <a:endParaRPr lang="en-SG"/>
          </a:p>
        </p:txBody>
      </p:sp>
      <p:sp>
        <p:nvSpPr>
          <p:cNvPr id="2" name="Flowchart: Off-page Connector 1">
            <a:extLst>
              <a:ext uri="{FF2B5EF4-FFF2-40B4-BE49-F238E27FC236}">
                <a16:creationId xmlns:a16="http://schemas.microsoft.com/office/drawing/2014/main" id="{33091FA1-C188-3FAA-1BE0-05BF623C9F3C}"/>
              </a:ext>
            </a:extLst>
          </p:cNvPr>
          <p:cNvSpPr/>
          <p:nvPr/>
        </p:nvSpPr>
        <p:spPr>
          <a:xfrm>
            <a:off x="3829790" y="807569"/>
            <a:ext cx="4058308" cy="883781"/>
          </a:xfrm>
          <a:prstGeom prst="flowChartOffpageConnector">
            <a:avLst/>
          </a:prstGeom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Establish CONQUEST Quality Standards</a:t>
            </a:r>
          </a:p>
          <a:p>
            <a:pPr algn="ctr"/>
            <a:endParaRPr lang="en-US"/>
          </a:p>
          <a:p>
            <a:pPr algn="ctr"/>
            <a:endParaRPr lang="en-SG"/>
          </a:p>
        </p:txBody>
      </p:sp>
      <p:sp>
        <p:nvSpPr>
          <p:cNvPr id="2156" name="Google Shape;2156;p310"/>
          <p:cNvSpPr txBox="1"/>
          <p:nvPr/>
        </p:nvSpPr>
        <p:spPr>
          <a:xfrm>
            <a:off x="3818320" y="4010208"/>
            <a:ext cx="2040525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11425" rIns="64000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Prompts for consideration                    at the point of care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8" name="Google Shape;2158;p310"/>
          <p:cNvSpPr txBox="1"/>
          <p:nvPr/>
        </p:nvSpPr>
        <p:spPr>
          <a:xfrm>
            <a:off x="5993411" y="4021668"/>
            <a:ext cx="1716184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11425" rIns="64000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Education &amp; Training</a:t>
            </a:r>
            <a:endParaRPr sz="1100"/>
          </a:p>
        </p:txBody>
      </p:sp>
      <p:sp>
        <p:nvSpPr>
          <p:cNvPr id="2173" name="Google Shape;2173;p310"/>
          <p:cNvSpPr/>
          <p:nvPr/>
        </p:nvSpPr>
        <p:spPr>
          <a:xfrm>
            <a:off x="3919508" y="1151597"/>
            <a:ext cx="1849918" cy="278775"/>
          </a:xfrm>
          <a:prstGeom prst="rect">
            <a:avLst/>
          </a:prstGeom>
          <a:solidFill>
            <a:schemeClr val="bg1">
              <a:alpha val="89800"/>
            </a:schemeClr>
          </a:solidFill>
          <a:ln w="25400" cap="flat" cmpd="sng">
            <a:solidFill>
              <a:schemeClr val="accent1">
                <a:lumMod val="20000"/>
                <a:lumOff val="80000"/>
                <a:alpha val="898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4" name="Google Shape;2174;p310"/>
          <p:cNvSpPr txBox="1"/>
          <p:nvPr/>
        </p:nvSpPr>
        <p:spPr>
          <a:xfrm>
            <a:off x="3898478" y="1183403"/>
            <a:ext cx="1881676" cy="252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11425" rIns="64000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collaboration with the Global Steering Committee 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5" name="Google Shape;2175;p310"/>
          <p:cNvSpPr/>
          <p:nvPr/>
        </p:nvSpPr>
        <p:spPr>
          <a:xfrm>
            <a:off x="5916704" y="1151597"/>
            <a:ext cx="1881776" cy="278775"/>
          </a:xfrm>
          <a:prstGeom prst="rect">
            <a:avLst/>
          </a:prstGeom>
          <a:solidFill>
            <a:schemeClr val="bg1">
              <a:alpha val="89800"/>
            </a:schemeClr>
          </a:solidFill>
          <a:ln w="25400" cap="flat" cmpd="sng">
            <a:solidFill>
              <a:schemeClr val="accent1">
                <a:lumMod val="20000"/>
                <a:lumOff val="80000"/>
                <a:alpha val="898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6" name="Google Shape;2176;p310"/>
          <p:cNvSpPr txBox="1"/>
          <p:nvPr/>
        </p:nvSpPr>
        <p:spPr>
          <a:xfrm>
            <a:off x="6017892" y="1177378"/>
            <a:ext cx="1736703" cy="252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11425" rIns="64000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 Core Evidence-based Quality Standards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7" name="Google Shape;2177;p310"/>
          <p:cNvSpPr/>
          <p:nvPr/>
        </p:nvSpPr>
        <p:spPr>
          <a:xfrm rot="5400000">
            <a:off x="6494536" y="1885700"/>
            <a:ext cx="4020900" cy="588900"/>
          </a:xfrm>
          <a:prstGeom prst="rect">
            <a:avLst/>
          </a:prstGeom>
          <a:solidFill>
            <a:srgbClr val="002060"/>
          </a:solidFill>
          <a:ln w="254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8" name="Google Shape;2178;p310"/>
          <p:cNvSpPr txBox="1"/>
          <p:nvPr/>
        </p:nvSpPr>
        <p:spPr>
          <a:xfrm>
            <a:off x="3818420" y="166767"/>
            <a:ext cx="4103100" cy="486000"/>
          </a:xfrm>
          <a:prstGeom prst="rect">
            <a:avLst/>
          </a:prstGeom>
          <a:solidFill>
            <a:srgbClr val="002060"/>
          </a:solidFill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9" name="Google Shape;2179;p310"/>
          <p:cNvSpPr/>
          <p:nvPr/>
        </p:nvSpPr>
        <p:spPr>
          <a:xfrm>
            <a:off x="3818420" y="4647099"/>
            <a:ext cx="4980900" cy="342900"/>
          </a:xfrm>
          <a:prstGeom prst="rect">
            <a:avLst/>
          </a:prstGeom>
          <a:solidFill>
            <a:srgbClr val="002060"/>
          </a:solidFill>
          <a:ln w="254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3. CONQUEST Database / Registry </a:t>
            </a:r>
            <a:endParaRPr sz="1100"/>
          </a:p>
        </p:txBody>
      </p:sp>
      <p:pic>
        <p:nvPicPr>
          <p:cNvPr id="2180" name="Google Shape;2180;p310"/>
          <p:cNvPicPr preferRelativeResize="0"/>
          <p:nvPr/>
        </p:nvPicPr>
        <p:blipFill rotWithShape="1">
          <a:blip r:embed="rId3">
            <a:alphaModFix/>
          </a:blip>
          <a:srcRect l="4600" t="31767" r="5544" b="29981"/>
          <a:stretch/>
        </p:blipFill>
        <p:spPr>
          <a:xfrm>
            <a:off x="3977268" y="238316"/>
            <a:ext cx="1135134" cy="34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1" name="Google Shape;2181;p3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400000">
            <a:off x="7858374" y="713588"/>
            <a:ext cx="1184356" cy="418215"/>
          </a:xfrm>
          <a:prstGeom prst="rect">
            <a:avLst/>
          </a:prstGeom>
          <a:noFill/>
          <a:ln>
            <a:noFill/>
          </a:ln>
        </p:spPr>
      </p:pic>
      <p:sp>
        <p:nvSpPr>
          <p:cNvPr id="2182" name="Google Shape;2182;p310"/>
          <p:cNvSpPr txBox="1"/>
          <p:nvPr/>
        </p:nvSpPr>
        <p:spPr>
          <a:xfrm rot="5400000">
            <a:off x="7187155" y="2585896"/>
            <a:ext cx="2473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2. PREVAIL 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Cluster Randomised Controlled Trial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3" name="Google Shape;2183;p310"/>
          <p:cNvSpPr/>
          <p:nvPr/>
        </p:nvSpPr>
        <p:spPr>
          <a:xfrm>
            <a:off x="-15344" y="1610"/>
            <a:ext cx="3294562" cy="5143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45720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4" name="Google Shape;2184;p310"/>
          <p:cNvSpPr txBox="1"/>
          <p:nvPr/>
        </p:nvSpPr>
        <p:spPr>
          <a:xfrm>
            <a:off x="680750" y="1037018"/>
            <a:ext cx="2814600" cy="2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1" u="none" strike="noStrike" cap="none">
              <a:solidFill>
                <a:srgbClr val="FEFEF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5" name="Google Shape;2185;p310"/>
          <p:cNvSpPr/>
          <p:nvPr/>
        </p:nvSpPr>
        <p:spPr>
          <a:xfrm>
            <a:off x="256579" y="1866673"/>
            <a:ext cx="388500" cy="537600"/>
          </a:xfrm>
          <a:prstGeom prst="rect">
            <a:avLst/>
          </a:prstGeom>
          <a:solidFill>
            <a:srgbClr val="FFE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sz="1800" b="1" i="0" u="none" strike="noStrike" cap="none">
              <a:solidFill>
                <a:srgbClr val="00206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86" name="Google Shape;2186;p310"/>
          <p:cNvSpPr txBox="1"/>
          <p:nvPr/>
        </p:nvSpPr>
        <p:spPr>
          <a:xfrm>
            <a:off x="5106879" y="205502"/>
            <a:ext cx="28128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1. CONQUEST 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Quality Improvement Program </a:t>
            </a:r>
            <a:endParaRPr sz="1100"/>
          </a:p>
        </p:txBody>
      </p:sp>
      <p:sp>
        <p:nvSpPr>
          <p:cNvPr id="2187" name="Google Shape;2187;p310"/>
          <p:cNvSpPr txBox="1"/>
          <p:nvPr/>
        </p:nvSpPr>
        <p:spPr>
          <a:xfrm>
            <a:off x="30207" y="166767"/>
            <a:ext cx="3702600" cy="7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2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How will we achieve this vision?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8" name="Google Shape;2188;p310"/>
          <p:cNvSpPr/>
          <p:nvPr/>
        </p:nvSpPr>
        <p:spPr>
          <a:xfrm>
            <a:off x="256579" y="2739566"/>
            <a:ext cx="388500" cy="537600"/>
          </a:xfrm>
          <a:prstGeom prst="rect">
            <a:avLst/>
          </a:prstGeom>
          <a:solidFill>
            <a:srgbClr val="FFE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800" b="1" i="0" u="none" strike="noStrike" cap="none">
              <a:solidFill>
                <a:srgbClr val="00206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89" name="Google Shape;2189;p310"/>
          <p:cNvSpPr/>
          <p:nvPr/>
        </p:nvSpPr>
        <p:spPr>
          <a:xfrm>
            <a:off x="256579" y="3658010"/>
            <a:ext cx="388500" cy="537600"/>
          </a:xfrm>
          <a:prstGeom prst="rect">
            <a:avLst/>
          </a:prstGeom>
          <a:solidFill>
            <a:srgbClr val="FFE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3</a:t>
            </a:r>
            <a:endParaRPr sz="1100">
              <a:solidFill>
                <a:srgbClr val="002060"/>
              </a:solidFill>
            </a:endParaRPr>
          </a:p>
        </p:txBody>
      </p:sp>
      <p:sp>
        <p:nvSpPr>
          <p:cNvPr id="2190" name="Google Shape;2190;p310"/>
          <p:cNvSpPr txBox="1"/>
          <p:nvPr/>
        </p:nvSpPr>
        <p:spPr>
          <a:xfrm>
            <a:off x="804529" y="2000710"/>
            <a:ext cx="2786400" cy="2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Quality Improvement Program 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1" name="Google Shape;2191;p310"/>
          <p:cNvSpPr txBox="1"/>
          <p:nvPr/>
        </p:nvSpPr>
        <p:spPr>
          <a:xfrm>
            <a:off x="812506" y="2898247"/>
            <a:ext cx="3008100" cy="2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Cluster Randomised Trial (CRT)* </a:t>
            </a: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2" name="Google Shape;2192;p310"/>
          <p:cNvSpPr txBox="1"/>
          <p:nvPr/>
        </p:nvSpPr>
        <p:spPr>
          <a:xfrm>
            <a:off x="804529" y="3792653"/>
            <a:ext cx="2786400" cy="2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 Database/Registry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1100"/>
          </a:p>
        </p:txBody>
      </p:sp>
      <p:sp>
        <p:nvSpPr>
          <p:cNvPr id="2193" name="Google Shape;2193;p310"/>
          <p:cNvSpPr txBox="1"/>
          <p:nvPr/>
        </p:nvSpPr>
        <p:spPr>
          <a:xfrm>
            <a:off x="-30663" y="4854700"/>
            <a:ext cx="3256463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*Delivery of externally sponsored cluster randomised trial through OPC's research affiliate the Observational &amp; Pragmatic Research Institute (OPRI)</a:t>
            </a:r>
            <a:endParaRPr sz="7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8" name="Google Shape;2198;p310"/>
          <p:cNvSpPr txBox="1"/>
          <p:nvPr/>
        </p:nvSpPr>
        <p:spPr>
          <a:xfrm>
            <a:off x="30211" y="845560"/>
            <a:ext cx="33654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CONQUEST project is comprised of three distinct work packages, each with multiple components:</a:t>
            </a: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2173;p310">
            <a:extLst>
              <a:ext uri="{FF2B5EF4-FFF2-40B4-BE49-F238E27FC236}">
                <a16:creationId xmlns:a16="http://schemas.microsoft.com/office/drawing/2014/main" id="{483F4B50-A7EB-9024-67E6-D38A838AC229}"/>
              </a:ext>
            </a:extLst>
          </p:cNvPr>
          <p:cNvSpPr/>
          <p:nvPr/>
        </p:nvSpPr>
        <p:spPr>
          <a:xfrm>
            <a:off x="3919508" y="2086754"/>
            <a:ext cx="1849918" cy="278775"/>
          </a:xfrm>
          <a:prstGeom prst="rect">
            <a:avLst/>
          </a:prstGeom>
          <a:solidFill>
            <a:schemeClr val="bg1">
              <a:alpha val="89800"/>
            </a:schemeClr>
          </a:solidFill>
          <a:ln w="25400" cap="flat" cmpd="sng">
            <a:solidFill>
              <a:schemeClr val="accent1">
                <a:lumMod val="20000"/>
                <a:lumOff val="80000"/>
                <a:alpha val="898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2175;p310">
            <a:extLst>
              <a:ext uri="{FF2B5EF4-FFF2-40B4-BE49-F238E27FC236}">
                <a16:creationId xmlns:a16="http://schemas.microsoft.com/office/drawing/2014/main" id="{01D94E9B-A380-62A8-99E4-BD259A5F9ABE}"/>
              </a:ext>
            </a:extLst>
          </p:cNvPr>
          <p:cNvSpPr/>
          <p:nvPr/>
        </p:nvSpPr>
        <p:spPr>
          <a:xfrm>
            <a:off x="5916704" y="2086754"/>
            <a:ext cx="1881776" cy="278775"/>
          </a:xfrm>
          <a:prstGeom prst="rect">
            <a:avLst/>
          </a:prstGeom>
          <a:solidFill>
            <a:schemeClr val="bg1">
              <a:alpha val="89800"/>
            </a:schemeClr>
          </a:solidFill>
          <a:ln w="25400" cap="flat" cmpd="sng">
            <a:solidFill>
              <a:schemeClr val="accent1">
                <a:lumMod val="20000"/>
                <a:lumOff val="80000"/>
                <a:alpha val="898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8" name="Google Shape;2168;p310"/>
          <p:cNvSpPr txBox="1"/>
          <p:nvPr/>
        </p:nvSpPr>
        <p:spPr>
          <a:xfrm>
            <a:off x="3905725" y="2105795"/>
            <a:ext cx="1881676" cy="278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11425" rIns="64000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Compare Current Practice to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Quality Standards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0" name="Google Shape;2170;p310"/>
          <p:cNvSpPr txBox="1"/>
          <p:nvPr/>
        </p:nvSpPr>
        <p:spPr>
          <a:xfrm>
            <a:off x="5840818" y="2095495"/>
            <a:ext cx="2040525" cy="278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11425" rIns="64000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collaboration with National Steering Committee in each country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2173;p310">
            <a:extLst>
              <a:ext uri="{FF2B5EF4-FFF2-40B4-BE49-F238E27FC236}">
                <a16:creationId xmlns:a16="http://schemas.microsoft.com/office/drawing/2014/main" id="{74A5092E-3F25-C3D9-511C-C494BFC56ED2}"/>
              </a:ext>
            </a:extLst>
          </p:cNvPr>
          <p:cNvSpPr/>
          <p:nvPr/>
        </p:nvSpPr>
        <p:spPr>
          <a:xfrm>
            <a:off x="3919508" y="3034127"/>
            <a:ext cx="1849918" cy="278775"/>
          </a:xfrm>
          <a:prstGeom prst="rect">
            <a:avLst/>
          </a:prstGeom>
          <a:solidFill>
            <a:schemeClr val="bg1">
              <a:alpha val="89800"/>
            </a:schemeClr>
          </a:solidFill>
          <a:ln w="25400" cap="flat" cmpd="sng">
            <a:solidFill>
              <a:schemeClr val="accent1">
                <a:lumMod val="20000"/>
                <a:lumOff val="80000"/>
                <a:alpha val="898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2175;p310">
            <a:extLst>
              <a:ext uri="{FF2B5EF4-FFF2-40B4-BE49-F238E27FC236}">
                <a16:creationId xmlns:a16="http://schemas.microsoft.com/office/drawing/2014/main" id="{2E1ECA77-F032-0B44-3887-0811F168FD9F}"/>
              </a:ext>
            </a:extLst>
          </p:cNvPr>
          <p:cNvSpPr/>
          <p:nvPr/>
        </p:nvSpPr>
        <p:spPr>
          <a:xfrm>
            <a:off x="5916704" y="3034127"/>
            <a:ext cx="1881776" cy="278775"/>
          </a:xfrm>
          <a:prstGeom prst="rect">
            <a:avLst/>
          </a:prstGeom>
          <a:solidFill>
            <a:schemeClr val="bg1">
              <a:alpha val="89800"/>
            </a:schemeClr>
          </a:solidFill>
          <a:ln w="25400" cap="flat" cmpd="sng">
            <a:solidFill>
              <a:schemeClr val="accent1">
                <a:lumMod val="20000"/>
                <a:lumOff val="80000"/>
                <a:alpha val="898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2" name="Google Shape;2162;p310"/>
          <p:cNvSpPr txBox="1"/>
          <p:nvPr/>
        </p:nvSpPr>
        <p:spPr>
          <a:xfrm>
            <a:off x="3818320" y="3053168"/>
            <a:ext cx="2040525" cy="278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11425" rIns="64000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 Global &amp; Local Operational Protocols for QI implementation</a:t>
            </a:r>
            <a:endParaRPr sz="1100"/>
          </a:p>
        </p:txBody>
      </p:sp>
      <p:sp>
        <p:nvSpPr>
          <p:cNvPr id="2164" name="Google Shape;2164;p310"/>
          <p:cNvSpPr txBox="1"/>
          <p:nvPr/>
        </p:nvSpPr>
        <p:spPr>
          <a:xfrm>
            <a:off x="5855877" y="3045015"/>
            <a:ext cx="2040525" cy="278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11425" rIns="64000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In collaboration with National Steering Committee in each country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Half Frame 13">
            <a:extLst>
              <a:ext uri="{FF2B5EF4-FFF2-40B4-BE49-F238E27FC236}">
                <a16:creationId xmlns:a16="http://schemas.microsoft.com/office/drawing/2014/main" id="{C9B483A1-CE61-9FC9-90F5-4047623943B1}"/>
              </a:ext>
            </a:extLst>
          </p:cNvPr>
          <p:cNvSpPr>
            <a:spLocks noChangeAspect="1"/>
          </p:cNvSpPr>
          <p:nvPr/>
        </p:nvSpPr>
        <p:spPr>
          <a:xfrm rot="8185902">
            <a:off x="7858336" y="3754673"/>
            <a:ext cx="203124" cy="203121"/>
          </a:xfrm>
          <a:prstGeom prst="halfFrame">
            <a:avLst>
              <a:gd name="adj1" fmla="val 22584"/>
              <a:gd name="adj2" fmla="val 23181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Half Frame 14">
            <a:extLst>
              <a:ext uri="{FF2B5EF4-FFF2-40B4-BE49-F238E27FC236}">
                <a16:creationId xmlns:a16="http://schemas.microsoft.com/office/drawing/2014/main" id="{A0F3D5C8-D0FD-4C1E-75F6-3E18B36F3A93}"/>
              </a:ext>
            </a:extLst>
          </p:cNvPr>
          <p:cNvSpPr>
            <a:spLocks noChangeAspect="1"/>
          </p:cNvSpPr>
          <p:nvPr/>
        </p:nvSpPr>
        <p:spPr>
          <a:xfrm rot="8185902">
            <a:off x="7861516" y="2804522"/>
            <a:ext cx="203124" cy="203121"/>
          </a:xfrm>
          <a:prstGeom prst="halfFrame">
            <a:avLst>
              <a:gd name="adj1" fmla="val 22584"/>
              <a:gd name="adj2" fmla="val 23181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Half Frame 15">
            <a:extLst>
              <a:ext uri="{FF2B5EF4-FFF2-40B4-BE49-F238E27FC236}">
                <a16:creationId xmlns:a16="http://schemas.microsoft.com/office/drawing/2014/main" id="{86F577CE-FED0-CB25-016A-BBC625620F4F}"/>
              </a:ext>
            </a:extLst>
          </p:cNvPr>
          <p:cNvSpPr>
            <a:spLocks noChangeAspect="1"/>
          </p:cNvSpPr>
          <p:nvPr/>
        </p:nvSpPr>
        <p:spPr>
          <a:xfrm rot="13453666">
            <a:off x="8414482" y="4271697"/>
            <a:ext cx="203124" cy="203121"/>
          </a:xfrm>
          <a:prstGeom prst="halfFrame">
            <a:avLst>
              <a:gd name="adj1" fmla="val 22584"/>
              <a:gd name="adj2" fmla="val 23181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Half Frame 16">
            <a:extLst>
              <a:ext uri="{FF2B5EF4-FFF2-40B4-BE49-F238E27FC236}">
                <a16:creationId xmlns:a16="http://schemas.microsoft.com/office/drawing/2014/main" id="{F266E1DD-64D8-7BE7-057A-A80D81190D1C}"/>
              </a:ext>
            </a:extLst>
          </p:cNvPr>
          <p:cNvSpPr>
            <a:spLocks noChangeAspect="1"/>
          </p:cNvSpPr>
          <p:nvPr/>
        </p:nvSpPr>
        <p:spPr>
          <a:xfrm>
            <a:off x="204635" y="1817862"/>
            <a:ext cx="245400" cy="245400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18" name="Half Frame 17">
            <a:extLst>
              <a:ext uri="{FF2B5EF4-FFF2-40B4-BE49-F238E27FC236}">
                <a16:creationId xmlns:a16="http://schemas.microsoft.com/office/drawing/2014/main" id="{488F6E65-C0AF-1CC3-3B3C-2556D540978F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448618" y="2193123"/>
            <a:ext cx="245400" cy="245400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19" name="Half Frame 18">
            <a:extLst>
              <a:ext uri="{FF2B5EF4-FFF2-40B4-BE49-F238E27FC236}">
                <a16:creationId xmlns:a16="http://schemas.microsoft.com/office/drawing/2014/main" id="{C1D54604-B9CE-03CE-47F1-670B67C6ECEC}"/>
              </a:ext>
            </a:extLst>
          </p:cNvPr>
          <p:cNvSpPr>
            <a:spLocks noChangeAspect="1"/>
          </p:cNvSpPr>
          <p:nvPr/>
        </p:nvSpPr>
        <p:spPr>
          <a:xfrm>
            <a:off x="204635" y="2691975"/>
            <a:ext cx="245400" cy="245400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0" name="Half Frame 19">
            <a:extLst>
              <a:ext uri="{FF2B5EF4-FFF2-40B4-BE49-F238E27FC236}">
                <a16:creationId xmlns:a16="http://schemas.microsoft.com/office/drawing/2014/main" id="{0AD182F3-607D-230A-53FA-888E6BFB4214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448618" y="3067236"/>
            <a:ext cx="245400" cy="245400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1" name="Half Frame 20">
            <a:extLst>
              <a:ext uri="{FF2B5EF4-FFF2-40B4-BE49-F238E27FC236}">
                <a16:creationId xmlns:a16="http://schemas.microsoft.com/office/drawing/2014/main" id="{CCAFE0B8-4EF2-DDE3-7554-8CA28679EAD3}"/>
              </a:ext>
            </a:extLst>
          </p:cNvPr>
          <p:cNvSpPr>
            <a:spLocks noChangeAspect="1"/>
          </p:cNvSpPr>
          <p:nvPr/>
        </p:nvSpPr>
        <p:spPr>
          <a:xfrm>
            <a:off x="204635" y="3620561"/>
            <a:ext cx="245400" cy="245400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2" name="Half Frame 21">
            <a:extLst>
              <a:ext uri="{FF2B5EF4-FFF2-40B4-BE49-F238E27FC236}">
                <a16:creationId xmlns:a16="http://schemas.microsoft.com/office/drawing/2014/main" id="{4E4CC03F-F2F4-5921-90FC-4B5DB7C5CA4D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448618" y="3995822"/>
            <a:ext cx="245400" cy="245400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5394"/>
        </a:solidFill>
        <a:effectLst/>
      </p:bgPr>
    </p:bg>
    <p:spTree>
      <p:nvGrpSpPr>
        <p:cNvPr id="1" name="Shape 2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1" name="Google Shape;2601;p320"/>
          <p:cNvSpPr txBox="1"/>
          <p:nvPr/>
        </p:nvSpPr>
        <p:spPr>
          <a:xfrm>
            <a:off x="1472400" y="1802201"/>
            <a:ext cx="5786100" cy="4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b="1" i="1">
                <a:solidFill>
                  <a:srgbClr val="FFFFFF"/>
                </a:solidFill>
              </a:rPr>
              <a:t>Implementing CONQUEST</a:t>
            </a:r>
            <a:endParaRPr sz="2100" i="1">
              <a:solidFill>
                <a:srgbClr val="FFFFFF"/>
              </a:solidFill>
            </a:endParaRPr>
          </a:p>
        </p:txBody>
      </p:sp>
      <p:pic>
        <p:nvPicPr>
          <p:cNvPr id="2602" name="Google Shape;2602;p3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1446510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3" name="Google Shape;2603;p3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206535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5" name="Google Shape;2605;p320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5495" y="4748656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6" name="Google Shape;2606;p320"/>
          <p:cNvPicPr preferRelativeResize="0"/>
          <p:nvPr/>
        </p:nvPicPr>
        <p:blipFill rotWithShape="1">
          <a:blip r:embed="rId5">
            <a:alphaModFix/>
          </a:blip>
          <a:srcRect l="13701" t="35042" r="12909" b="37080"/>
          <a:stretch/>
        </p:blipFill>
        <p:spPr>
          <a:xfrm>
            <a:off x="7868841" y="97595"/>
            <a:ext cx="1168590" cy="342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8DF037-8B05-4CA3-20A7-26B13A334309}"/>
              </a:ext>
            </a:extLst>
          </p:cNvPr>
          <p:cNvSpPr/>
          <p:nvPr/>
        </p:nvSpPr>
        <p:spPr>
          <a:xfrm>
            <a:off x="95542" y="772906"/>
            <a:ext cx="8966656" cy="380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645" name="Google Shape;2645;p322"/>
          <p:cNvSpPr/>
          <p:nvPr/>
        </p:nvSpPr>
        <p:spPr>
          <a:xfrm>
            <a:off x="0" y="0"/>
            <a:ext cx="9144000" cy="5511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6" name="Google Shape;2646;p322"/>
          <p:cNvSpPr txBox="1"/>
          <p:nvPr/>
        </p:nvSpPr>
        <p:spPr>
          <a:xfrm>
            <a:off x="87422" y="92625"/>
            <a:ext cx="8974776" cy="384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lang="en-GB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CONQUEST Quality Standards, Specific to the Modifiable High-risk Patient Population 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7" name="Google Shape;2647;p322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48" name="Google Shape;2648;p3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84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9" name="Google Shape;2649;p322"/>
          <p:cNvPicPr preferRelativeResize="0"/>
          <p:nvPr/>
        </p:nvPicPr>
        <p:blipFill rotWithShape="1">
          <a:blip r:embed="rId4">
            <a:alphaModFix/>
          </a:blip>
          <a:srcRect l="13701" t="35042" r="12909" b="37080"/>
          <a:stretch/>
        </p:blipFill>
        <p:spPr>
          <a:xfrm>
            <a:off x="3987703" y="4786332"/>
            <a:ext cx="1168590" cy="34290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50" name="Google Shape;2650;p322"/>
          <p:cNvGrpSpPr/>
          <p:nvPr/>
        </p:nvGrpSpPr>
        <p:grpSpPr>
          <a:xfrm>
            <a:off x="266468" y="909540"/>
            <a:ext cx="8639304" cy="3669030"/>
            <a:chOff x="266468" y="793158"/>
            <a:chExt cx="8639304" cy="3669030"/>
          </a:xfrm>
        </p:grpSpPr>
        <p:grpSp>
          <p:nvGrpSpPr>
            <p:cNvPr id="2651" name="Google Shape;2651;p322"/>
            <p:cNvGrpSpPr/>
            <p:nvPr/>
          </p:nvGrpSpPr>
          <p:grpSpPr>
            <a:xfrm>
              <a:off x="266468" y="793158"/>
              <a:ext cx="8639304" cy="3669030"/>
              <a:chOff x="202462" y="982739"/>
              <a:chExt cx="8639304" cy="3669030"/>
            </a:xfrm>
          </p:grpSpPr>
          <p:grpSp>
            <p:nvGrpSpPr>
              <p:cNvPr id="2652" name="Google Shape;2652;p322"/>
              <p:cNvGrpSpPr/>
              <p:nvPr/>
            </p:nvGrpSpPr>
            <p:grpSpPr>
              <a:xfrm>
                <a:off x="202462" y="982739"/>
                <a:ext cx="8639304" cy="3669030"/>
                <a:chOff x="202462" y="982739"/>
                <a:chExt cx="8639304" cy="3669030"/>
              </a:xfrm>
            </p:grpSpPr>
            <p:grpSp>
              <p:nvGrpSpPr>
                <p:cNvPr id="2653" name="Google Shape;2653;p322"/>
                <p:cNvGrpSpPr/>
                <p:nvPr/>
              </p:nvGrpSpPr>
              <p:grpSpPr>
                <a:xfrm>
                  <a:off x="202462" y="1123723"/>
                  <a:ext cx="8639304" cy="3528046"/>
                  <a:chOff x="202462" y="1123723"/>
                  <a:chExt cx="8639304" cy="3528046"/>
                </a:xfrm>
              </p:grpSpPr>
              <p:sp>
                <p:nvSpPr>
                  <p:cNvPr id="2654" name="Google Shape;2654;p322"/>
                  <p:cNvSpPr txBox="1"/>
                  <p:nvPr/>
                </p:nvSpPr>
                <p:spPr>
                  <a:xfrm>
                    <a:off x="202462" y="3429269"/>
                    <a:ext cx="2710800" cy="1222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67500" rIns="0" bIns="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Arial"/>
                      <a:buNone/>
                    </a:pPr>
                    <a:r>
                      <a:rPr lang="en-GB" sz="1200" b="1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4. </a:t>
                    </a:r>
                    <a:r>
                      <a:rPr lang="en-GB" sz="12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Follow up</a:t>
                    </a:r>
                    <a:br>
                      <a:rPr lang="en-GB" sz="110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</a:br>
                    <a:endParaRPr sz="110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Arial"/>
                      <a:buNone/>
                    </a:pP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Ensure regular follow up to address </a:t>
                    </a:r>
                    <a:r>
                      <a:rPr lang="en-GB" sz="1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pharmacological</a:t>
                    </a: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 and non-</a:t>
                    </a:r>
                    <a:r>
                      <a:rPr lang="en-GB" sz="1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pharmacological</a:t>
                    </a: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 interventions, symptoms review &amp; risk prevention and lifestyle risk factors</a:t>
                    </a:r>
                    <a:endParaRPr sz="10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Arial"/>
                      <a:buNone/>
                    </a:pPr>
                    <a:endParaRPr sz="120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55" name="Google Shape;2655;p322"/>
                  <p:cNvSpPr txBox="1"/>
                  <p:nvPr/>
                </p:nvSpPr>
                <p:spPr>
                  <a:xfrm>
                    <a:off x="4050350" y="2209600"/>
                    <a:ext cx="1051800" cy="7389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FFFFFF"/>
                      </a:buClr>
                      <a:buSzPts val="1200"/>
                      <a:buFont typeface="Arial"/>
                      <a:buNone/>
                    </a:pPr>
                    <a:r>
                      <a:rPr lang="en-GB" sz="1200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CONQUEST Quality Standards</a:t>
                    </a:r>
                    <a:endParaRPr sz="1200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56" name="Google Shape;2656;p322"/>
                  <p:cNvSpPr txBox="1"/>
                  <p:nvPr/>
                </p:nvSpPr>
                <p:spPr>
                  <a:xfrm>
                    <a:off x="202762" y="1216150"/>
                    <a:ext cx="2710500" cy="1288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67500" rIns="0" bIns="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1200" b="1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1. </a:t>
                    </a:r>
                    <a:r>
                      <a:rPr lang="en-GB" sz="12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Identification of target population</a:t>
                    </a:r>
                    <a:endParaRPr/>
                  </a:p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br>
                      <a:rPr lang="en-GB" sz="120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</a:b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Identify individuals ≥40 years </a:t>
                    </a:r>
                    <a:r>
                      <a:rPr lang="en-GB" sz="1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of age (with or without a COPD diagnosis)</a:t>
                    </a: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 with a history of smoking or relevant environmental exposure</a:t>
                    </a:r>
                    <a:r>
                      <a:rPr lang="en-GB" sz="1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,</a:t>
                    </a: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 at increased risk of exacerbations, morbidity, a</a:t>
                    </a:r>
                    <a:r>
                      <a:rPr lang="en-GB" sz="1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nd mortality and with scope for COPD management optimization. </a:t>
                    </a:r>
                    <a:endParaRPr sz="10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Arial"/>
                      <a:buNone/>
                    </a:pPr>
                    <a:endParaRPr sz="10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Arial"/>
                      <a:buNone/>
                    </a:pPr>
                    <a:r>
                      <a:rPr lang="en-GB" sz="1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And, within this population, to identify those with greater cardiovascular risk. </a:t>
                    </a:r>
                    <a:endParaRPr sz="10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57" name="Google Shape;2657;p322"/>
                  <p:cNvSpPr txBox="1"/>
                  <p:nvPr/>
                </p:nvSpPr>
                <p:spPr>
                  <a:xfrm>
                    <a:off x="6099955" y="3429269"/>
                    <a:ext cx="2710800" cy="1037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67500" rIns="0" bIns="0" anchor="t" anchorCtr="0">
                    <a:noAutofit/>
                  </a:bodyPr>
                  <a:lstStyle/>
                  <a:p>
                    <a:pPr marL="0" marR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200"/>
                      <a:buFont typeface="Arial"/>
                      <a:buNone/>
                    </a:pPr>
                    <a:r>
                      <a:rPr lang="en-GB" sz="12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3. </a:t>
                    </a:r>
                    <a:r>
                      <a:rPr lang="en-GB" sz="1200" b="1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Non-pharmacological and pharmacological </a:t>
                    </a:r>
                    <a:r>
                      <a:rPr lang="en-GB" sz="1200" b="1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Intervention</a:t>
                    </a:r>
                    <a:endParaRPr/>
                  </a:p>
                  <a:p>
                    <a:pPr marL="0" marR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Arial"/>
                      <a:buNone/>
                    </a:pPr>
                    <a:endParaRPr sz="1200" b="1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Target therapeutic interventions according to individual risk assessment and biological traits</a:t>
                    </a:r>
                    <a:endParaRPr sz="10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500"/>
                      <a:buFont typeface="Arial"/>
                      <a:buNone/>
                    </a:pPr>
                    <a:endParaRPr sz="150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58" name="Google Shape;2658;p322"/>
                  <p:cNvCxnSpPr/>
                  <p:nvPr/>
                </p:nvCxnSpPr>
                <p:spPr>
                  <a:xfrm>
                    <a:off x="229095" y="3345567"/>
                    <a:ext cx="32076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rgbClr val="969696"/>
                    </a:solidFill>
                    <a:prstDash val="dot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59" name="Google Shape;2659;p322"/>
                  <p:cNvCxnSpPr/>
                  <p:nvPr/>
                </p:nvCxnSpPr>
                <p:spPr>
                  <a:xfrm>
                    <a:off x="256917" y="1123723"/>
                    <a:ext cx="36123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rgbClr val="969696"/>
                    </a:solidFill>
                    <a:prstDash val="dot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60" name="Google Shape;2660;p322"/>
                  <p:cNvCxnSpPr/>
                  <p:nvPr/>
                </p:nvCxnSpPr>
                <p:spPr>
                  <a:xfrm>
                    <a:off x="5229466" y="1138526"/>
                    <a:ext cx="36123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rgbClr val="969696"/>
                    </a:solidFill>
                    <a:prstDash val="dot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61" name="Google Shape;2661;p322"/>
                  <p:cNvSpPr txBox="1"/>
                  <p:nvPr/>
                </p:nvSpPr>
                <p:spPr>
                  <a:xfrm>
                    <a:off x="6068210" y="1210695"/>
                    <a:ext cx="2710800" cy="14529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67500" rIns="0" bIns="0" anchor="t" anchorCtr="0">
                    <a:noAutofit/>
                  </a:bodyPr>
                  <a:lstStyle/>
                  <a:p>
                    <a:pPr marL="0" marR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200"/>
                      <a:buFont typeface="Arial"/>
                      <a:buNone/>
                    </a:pPr>
                    <a:r>
                      <a:rPr lang="en-GB" sz="12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2. Assessment of disease &amp; quantification of future risk</a:t>
                    </a:r>
                    <a:br>
                      <a:rPr lang="en-GB" sz="12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</a:br>
                    <a:endParaRPr sz="1200" b="1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Arial"/>
                      <a:buNone/>
                    </a:pP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Perform thorough phenotyping, assessment of underlying biological traits and risk prediction of all patients identified within the target population.</a:t>
                    </a:r>
                    <a:endParaRPr sz="10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2400300" marR="0" lvl="0" indent="15240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200"/>
                      <a:buFont typeface="Calibri"/>
                      <a:buNone/>
                    </a:pPr>
                    <a:endParaRPr sz="11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62" name="Google Shape;2662;p322"/>
                  <p:cNvCxnSpPr/>
                  <p:nvPr/>
                </p:nvCxnSpPr>
                <p:spPr>
                  <a:xfrm>
                    <a:off x="5610073" y="3345567"/>
                    <a:ext cx="32076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rgbClr val="969696"/>
                    </a:solidFill>
                    <a:prstDash val="dot"/>
                    <a:round/>
                    <a:headEnd type="none" w="sm" len="sm"/>
                    <a:tailEnd type="none" w="sm" len="sm"/>
                  </a:ln>
                </p:spPr>
              </p:cxnSp>
            </p:grpSp>
            <p:grpSp>
              <p:nvGrpSpPr>
                <p:cNvPr id="2663" name="Google Shape;2663;p322"/>
                <p:cNvGrpSpPr/>
                <p:nvPr/>
              </p:nvGrpSpPr>
              <p:grpSpPr>
                <a:xfrm>
                  <a:off x="3075902" y="982739"/>
                  <a:ext cx="2868488" cy="2822219"/>
                  <a:chOff x="2793266" y="1885735"/>
                  <a:chExt cx="3558035" cy="3557120"/>
                </a:xfrm>
              </p:grpSpPr>
              <p:sp>
                <p:nvSpPr>
                  <p:cNvPr id="2664" name="Google Shape;2664;p322"/>
                  <p:cNvSpPr/>
                  <p:nvPr/>
                </p:nvSpPr>
                <p:spPr>
                  <a:xfrm>
                    <a:off x="4168768" y="3706576"/>
                    <a:ext cx="2182534" cy="173341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7" h="768" extrusionOk="0">
                        <a:moveTo>
                          <a:pt x="685" y="0"/>
                        </a:moveTo>
                        <a:cubicBezTo>
                          <a:pt x="685" y="23"/>
                          <a:pt x="685" y="23"/>
                          <a:pt x="685" y="23"/>
                        </a:cubicBezTo>
                        <a:cubicBezTo>
                          <a:pt x="782" y="23"/>
                          <a:pt x="782" y="23"/>
                          <a:pt x="782" y="23"/>
                        </a:cubicBezTo>
                        <a:cubicBezTo>
                          <a:pt x="583" y="162"/>
                          <a:pt x="583" y="162"/>
                          <a:pt x="583" y="162"/>
                        </a:cubicBezTo>
                        <a:cubicBezTo>
                          <a:pt x="383" y="23"/>
                          <a:pt x="383" y="23"/>
                          <a:pt x="383" y="23"/>
                        </a:cubicBezTo>
                        <a:cubicBezTo>
                          <a:pt x="480" y="23"/>
                          <a:pt x="480" y="23"/>
                          <a:pt x="480" y="23"/>
                        </a:cubicBezTo>
                        <a:cubicBezTo>
                          <a:pt x="480" y="0"/>
                          <a:pt x="480" y="0"/>
                          <a:pt x="480" y="0"/>
                        </a:cubicBezTo>
                        <a:cubicBezTo>
                          <a:pt x="198" y="0"/>
                          <a:pt x="198" y="0"/>
                          <a:pt x="198" y="0"/>
                        </a:cubicBezTo>
                        <a:cubicBezTo>
                          <a:pt x="198" y="282"/>
                          <a:pt x="198" y="282"/>
                          <a:pt x="198" y="282"/>
                        </a:cubicBezTo>
                        <a:cubicBezTo>
                          <a:pt x="137" y="282"/>
                          <a:pt x="137" y="282"/>
                          <a:pt x="137" y="282"/>
                        </a:cubicBezTo>
                        <a:cubicBezTo>
                          <a:pt x="137" y="184"/>
                          <a:pt x="137" y="184"/>
                          <a:pt x="137" y="184"/>
                        </a:cubicBezTo>
                        <a:cubicBezTo>
                          <a:pt x="0" y="384"/>
                          <a:pt x="0" y="384"/>
                          <a:pt x="0" y="384"/>
                        </a:cubicBezTo>
                        <a:cubicBezTo>
                          <a:pt x="137" y="584"/>
                          <a:pt x="137" y="584"/>
                          <a:pt x="137" y="584"/>
                        </a:cubicBezTo>
                        <a:cubicBezTo>
                          <a:pt x="137" y="486"/>
                          <a:pt x="137" y="486"/>
                          <a:pt x="137" y="486"/>
                        </a:cubicBezTo>
                        <a:cubicBezTo>
                          <a:pt x="198" y="486"/>
                          <a:pt x="198" y="486"/>
                          <a:pt x="198" y="486"/>
                        </a:cubicBezTo>
                        <a:cubicBezTo>
                          <a:pt x="198" y="768"/>
                          <a:pt x="198" y="768"/>
                          <a:pt x="198" y="768"/>
                        </a:cubicBezTo>
                        <a:cubicBezTo>
                          <a:pt x="618" y="758"/>
                          <a:pt x="957" y="420"/>
                          <a:pt x="967" y="0"/>
                        </a:cubicBezTo>
                        <a:cubicBezTo>
                          <a:pt x="685" y="0"/>
                          <a:pt x="685" y="0"/>
                          <a:pt x="685" y="0"/>
                        </a:cubicBezTo>
                        <a:close/>
                      </a:path>
                    </a:pathLst>
                  </a:custGeom>
                  <a:solidFill>
                    <a:srgbClr val="32A0B0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65" name="Google Shape;2665;p322"/>
                  <p:cNvSpPr/>
                  <p:nvPr/>
                </p:nvSpPr>
                <p:spPr>
                  <a:xfrm>
                    <a:off x="2793266" y="1885735"/>
                    <a:ext cx="2182534" cy="173341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7" h="768" extrusionOk="0">
                        <a:moveTo>
                          <a:pt x="283" y="768"/>
                        </a:moveTo>
                        <a:cubicBezTo>
                          <a:pt x="283" y="745"/>
                          <a:pt x="283" y="745"/>
                          <a:pt x="283" y="745"/>
                        </a:cubicBezTo>
                        <a:cubicBezTo>
                          <a:pt x="186" y="745"/>
                          <a:pt x="186" y="745"/>
                          <a:pt x="186" y="745"/>
                        </a:cubicBezTo>
                        <a:cubicBezTo>
                          <a:pt x="385" y="607"/>
                          <a:pt x="385" y="607"/>
                          <a:pt x="385" y="607"/>
                        </a:cubicBezTo>
                        <a:cubicBezTo>
                          <a:pt x="585" y="745"/>
                          <a:pt x="585" y="745"/>
                          <a:pt x="585" y="745"/>
                        </a:cubicBezTo>
                        <a:cubicBezTo>
                          <a:pt x="488" y="745"/>
                          <a:pt x="488" y="745"/>
                          <a:pt x="488" y="745"/>
                        </a:cubicBezTo>
                        <a:cubicBezTo>
                          <a:pt x="488" y="768"/>
                          <a:pt x="488" y="768"/>
                          <a:pt x="488" y="768"/>
                        </a:cubicBezTo>
                        <a:cubicBezTo>
                          <a:pt x="770" y="768"/>
                          <a:pt x="770" y="768"/>
                          <a:pt x="770" y="768"/>
                        </a:cubicBezTo>
                        <a:cubicBezTo>
                          <a:pt x="770" y="487"/>
                          <a:pt x="770" y="487"/>
                          <a:pt x="770" y="487"/>
                        </a:cubicBezTo>
                        <a:cubicBezTo>
                          <a:pt x="830" y="487"/>
                          <a:pt x="830" y="487"/>
                          <a:pt x="830" y="487"/>
                        </a:cubicBezTo>
                        <a:cubicBezTo>
                          <a:pt x="830" y="585"/>
                          <a:pt x="830" y="585"/>
                          <a:pt x="830" y="585"/>
                        </a:cubicBezTo>
                        <a:cubicBezTo>
                          <a:pt x="967" y="385"/>
                          <a:pt x="967" y="385"/>
                          <a:pt x="967" y="385"/>
                        </a:cubicBezTo>
                        <a:cubicBezTo>
                          <a:pt x="830" y="185"/>
                          <a:pt x="830" y="185"/>
                          <a:pt x="830" y="185"/>
                        </a:cubicBezTo>
                        <a:cubicBezTo>
                          <a:pt x="830" y="283"/>
                          <a:pt x="830" y="283"/>
                          <a:pt x="830" y="283"/>
                        </a:cubicBezTo>
                        <a:cubicBezTo>
                          <a:pt x="770" y="283"/>
                          <a:pt x="770" y="283"/>
                          <a:pt x="770" y="283"/>
                        </a:cubicBezTo>
                        <a:cubicBezTo>
                          <a:pt x="770" y="0"/>
                          <a:pt x="770" y="0"/>
                          <a:pt x="770" y="0"/>
                        </a:cubicBezTo>
                        <a:cubicBezTo>
                          <a:pt x="350" y="10"/>
                          <a:pt x="10" y="348"/>
                          <a:pt x="0" y="768"/>
                        </a:cubicBezTo>
                        <a:lnTo>
                          <a:pt x="283" y="768"/>
                        </a:lnTo>
                        <a:close/>
                      </a:path>
                    </a:pathLst>
                  </a:custGeom>
                  <a:solidFill>
                    <a:srgbClr val="9DDAE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66" name="Google Shape;2666;p322"/>
                  <p:cNvSpPr/>
                  <p:nvPr/>
                </p:nvSpPr>
                <p:spPr>
                  <a:xfrm>
                    <a:off x="2796130" y="3257455"/>
                    <a:ext cx="1733414" cy="2185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8" h="968" extrusionOk="0">
                        <a:moveTo>
                          <a:pt x="282" y="198"/>
                        </a:moveTo>
                        <a:cubicBezTo>
                          <a:pt x="0" y="198"/>
                          <a:pt x="0" y="198"/>
                          <a:pt x="0" y="198"/>
                        </a:cubicBezTo>
                        <a:cubicBezTo>
                          <a:pt x="10" y="617"/>
                          <a:pt x="349" y="957"/>
                          <a:pt x="768" y="968"/>
                        </a:cubicBezTo>
                        <a:cubicBezTo>
                          <a:pt x="768" y="685"/>
                          <a:pt x="768" y="685"/>
                          <a:pt x="768" y="685"/>
                        </a:cubicBezTo>
                        <a:cubicBezTo>
                          <a:pt x="746" y="685"/>
                          <a:pt x="746" y="685"/>
                          <a:pt x="746" y="685"/>
                        </a:cubicBezTo>
                        <a:cubicBezTo>
                          <a:pt x="746" y="783"/>
                          <a:pt x="746" y="783"/>
                          <a:pt x="746" y="783"/>
                        </a:cubicBezTo>
                        <a:cubicBezTo>
                          <a:pt x="609" y="583"/>
                          <a:pt x="609" y="583"/>
                          <a:pt x="609" y="583"/>
                        </a:cubicBezTo>
                        <a:cubicBezTo>
                          <a:pt x="746" y="383"/>
                          <a:pt x="746" y="383"/>
                          <a:pt x="746" y="383"/>
                        </a:cubicBezTo>
                        <a:cubicBezTo>
                          <a:pt x="746" y="481"/>
                          <a:pt x="746" y="481"/>
                          <a:pt x="746" y="481"/>
                        </a:cubicBezTo>
                        <a:cubicBezTo>
                          <a:pt x="768" y="481"/>
                          <a:pt x="768" y="481"/>
                          <a:pt x="768" y="481"/>
                        </a:cubicBezTo>
                        <a:cubicBezTo>
                          <a:pt x="768" y="198"/>
                          <a:pt x="768" y="198"/>
                          <a:pt x="768" y="198"/>
                        </a:cubicBezTo>
                        <a:cubicBezTo>
                          <a:pt x="487" y="198"/>
                          <a:pt x="487" y="198"/>
                          <a:pt x="487" y="198"/>
                        </a:cubicBezTo>
                        <a:cubicBezTo>
                          <a:pt x="487" y="138"/>
                          <a:pt x="487" y="138"/>
                          <a:pt x="487" y="138"/>
                        </a:cubicBezTo>
                        <a:cubicBezTo>
                          <a:pt x="584" y="138"/>
                          <a:pt x="584" y="138"/>
                          <a:pt x="584" y="138"/>
                        </a:cubicBezTo>
                        <a:cubicBezTo>
                          <a:pt x="384" y="0"/>
                          <a:pt x="384" y="0"/>
                          <a:pt x="384" y="0"/>
                        </a:cubicBezTo>
                        <a:cubicBezTo>
                          <a:pt x="185" y="138"/>
                          <a:pt x="185" y="138"/>
                          <a:pt x="185" y="138"/>
                        </a:cubicBezTo>
                        <a:cubicBezTo>
                          <a:pt x="282" y="138"/>
                          <a:pt x="282" y="138"/>
                          <a:pt x="282" y="138"/>
                        </a:cubicBezTo>
                        <a:cubicBezTo>
                          <a:pt x="282" y="198"/>
                          <a:pt x="282" y="198"/>
                          <a:pt x="282" y="198"/>
                        </a:cubicBezTo>
                        <a:close/>
                      </a:path>
                    </a:pathLst>
                  </a:custGeom>
                  <a:solidFill>
                    <a:srgbClr val="216A75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67" name="Google Shape;2667;p322"/>
                  <p:cNvSpPr/>
                  <p:nvPr/>
                </p:nvSpPr>
                <p:spPr>
                  <a:xfrm>
                    <a:off x="4616990" y="1888116"/>
                    <a:ext cx="1731503" cy="21844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7" h="968" extrusionOk="0">
                        <a:moveTo>
                          <a:pt x="486" y="770"/>
                        </a:moveTo>
                        <a:cubicBezTo>
                          <a:pt x="767" y="770"/>
                          <a:pt x="767" y="770"/>
                          <a:pt x="767" y="770"/>
                        </a:cubicBezTo>
                        <a:cubicBezTo>
                          <a:pt x="757" y="350"/>
                          <a:pt x="419" y="11"/>
                          <a:pt x="0" y="0"/>
                        </a:cubicBezTo>
                        <a:cubicBezTo>
                          <a:pt x="0" y="282"/>
                          <a:pt x="0" y="282"/>
                          <a:pt x="0" y="282"/>
                        </a:cubicBezTo>
                        <a:cubicBezTo>
                          <a:pt x="21" y="282"/>
                          <a:pt x="21" y="282"/>
                          <a:pt x="21" y="282"/>
                        </a:cubicBezTo>
                        <a:cubicBezTo>
                          <a:pt x="21" y="184"/>
                          <a:pt x="21" y="184"/>
                          <a:pt x="21" y="184"/>
                        </a:cubicBezTo>
                        <a:cubicBezTo>
                          <a:pt x="158" y="384"/>
                          <a:pt x="158" y="384"/>
                          <a:pt x="158" y="384"/>
                        </a:cubicBezTo>
                        <a:cubicBezTo>
                          <a:pt x="21" y="584"/>
                          <a:pt x="21" y="584"/>
                          <a:pt x="21" y="584"/>
                        </a:cubicBezTo>
                        <a:cubicBezTo>
                          <a:pt x="21" y="486"/>
                          <a:pt x="21" y="486"/>
                          <a:pt x="21" y="486"/>
                        </a:cubicBezTo>
                        <a:cubicBezTo>
                          <a:pt x="0" y="486"/>
                          <a:pt x="0" y="486"/>
                          <a:pt x="0" y="486"/>
                        </a:cubicBezTo>
                        <a:cubicBezTo>
                          <a:pt x="0" y="770"/>
                          <a:pt x="0" y="770"/>
                          <a:pt x="0" y="770"/>
                        </a:cubicBezTo>
                        <a:cubicBezTo>
                          <a:pt x="281" y="770"/>
                          <a:pt x="281" y="770"/>
                          <a:pt x="281" y="770"/>
                        </a:cubicBezTo>
                        <a:cubicBezTo>
                          <a:pt x="281" y="829"/>
                          <a:pt x="281" y="829"/>
                          <a:pt x="281" y="829"/>
                        </a:cubicBezTo>
                        <a:cubicBezTo>
                          <a:pt x="184" y="829"/>
                          <a:pt x="184" y="829"/>
                          <a:pt x="184" y="829"/>
                        </a:cubicBezTo>
                        <a:cubicBezTo>
                          <a:pt x="384" y="968"/>
                          <a:pt x="384" y="968"/>
                          <a:pt x="384" y="968"/>
                        </a:cubicBezTo>
                        <a:cubicBezTo>
                          <a:pt x="583" y="829"/>
                          <a:pt x="583" y="829"/>
                          <a:pt x="583" y="829"/>
                        </a:cubicBezTo>
                        <a:cubicBezTo>
                          <a:pt x="486" y="829"/>
                          <a:pt x="486" y="829"/>
                          <a:pt x="486" y="829"/>
                        </a:cubicBezTo>
                        <a:cubicBezTo>
                          <a:pt x="486" y="770"/>
                          <a:pt x="486" y="770"/>
                          <a:pt x="486" y="770"/>
                        </a:cubicBezTo>
                        <a:close/>
                      </a:path>
                    </a:pathLst>
                  </a:custGeom>
                  <a:solidFill>
                    <a:srgbClr val="5EC2D1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2668" name="Google Shape;2668;p322"/>
                <p:cNvSpPr txBox="1"/>
                <p:nvPr/>
              </p:nvSpPr>
              <p:spPr>
                <a:xfrm rot="-2615702">
                  <a:off x="3053517" y="1445213"/>
                  <a:ext cx="1522717" cy="43096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 b="1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Quality Standard </a:t>
                  </a:r>
                  <a:br>
                    <a:rPr lang="en-GB" sz="1100" b="1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</a:br>
                  <a:r>
                    <a:rPr lang="en-GB" sz="1100" b="1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1</a:t>
                  </a:r>
                  <a:endParaRPr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69" name="Google Shape;2669;p322"/>
                <p:cNvSpPr txBox="1"/>
                <p:nvPr/>
              </p:nvSpPr>
              <p:spPr>
                <a:xfrm rot="2999699">
                  <a:off x="4457179" y="1544716"/>
                  <a:ext cx="1522739" cy="4309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 b="1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Quality Standard </a:t>
                  </a:r>
                  <a:br>
                    <a:rPr lang="en-GB" sz="1100" b="1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</a:br>
                  <a:r>
                    <a:rPr lang="en-GB" sz="1100" b="1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2</a:t>
                  </a:r>
                  <a:endParaRPr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670" name="Google Shape;2670;p322"/>
              <p:cNvSpPr txBox="1"/>
              <p:nvPr/>
            </p:nvSpPr>
            <p:spPr>
              <a:xfrm rot="2912788">
                <a:off x="2944347" y="2883614"/>
                <a:ext cx="1522630" cy="431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Quality Standard </a:t>
                </a:r>
                <a:br>
                  <a:rPr lang="en-GB"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</a:br>
                <a:r>
                  <a:rPr lang="en-GB"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4</a:t>
                </a:r>
                <a:endParaRPr sz="110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1" name="Google Shape;2671;p322"/>
              <p:cNvSpPr txBox="1"/>
              <p:nvPr/>
            </p:nvSpPr>
            <p:spPr>
              <a:xfrm rot="-2615702">
                <a:off x="4485662" y="2970227"/>
                <a:ext cx="1522717" cy="4309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Quality Standard </a:t>
                </a:r>
                <a:br>
                  <a:rPr lang="en-GB"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</a:br>
                <a:r>
                  <a:rPr lang="en-GB"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10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672" name="Google Shape;2672;p322"/>
            <p:cNvSpPr/>
            <p:nvPr/>
          </p:nvSpPr>
          <p:spPr>
            <a:xfrm>
              <a:off x="4116378" y="1720483"/>
              <a:ext cx="917974" cy="905626"/>
            </a:xfrm>
            <a:custGeom>
              <a:avLst/>
              <a:gdLst/>
              <a:ahLst/>
              <a:cxnLst/>
              <a:rect l="l" t="t" r="r" b="b"/>
              <a:pathLst>
                <a:path w="780" h="763" extrusionOk="0">
                  <a:moveTo>
                    <a:pt x="776" y="381"/>
                  </a:moveTo>
                  <a:cubicBezTo>
                    <a:pt x="776" y="380"/>
                    <a:pt x="776" y="380"/>
                    <a:pt x="776" y="380"/>
                  </a:cubicBezTo>
                  <a:cubicBezTo>
                    <a:pt x="774" y="365"/>
                    <a:pt x="757" y="230"/>
                    <a:pt x="712" y="182"/>
                  </a:cubicBezTo>
                  <a:cubicBezTo>
                    <a:pt x="707" y="177"/>
                    <a:pt x="707" y="177"/>
                    <a:pt x="707" y="177"/>
                  </a:cubicBezTo>
                  <a:cubicBezTo>
                    <a:pt x="712" y="171"/>
                    <a:pt x="712" y="171"/>
                    <a:pt x="712" y="171"/>
                  </a:cubicBezTo>
                  <a:cubicBezTo>
                    <a:pt x="712" y="171"/>
                    <a:pt x="774" y="87"/>
                    <a:pt x="728" y="41"/>
                  </a:cubicBezTo>
                  <a:cubicBezTo>
                    <a:pt x="717" y="30"/>
                    <a:pt x="704" y="25"/>
                    <a:pt x="688" y="25"/>
                  </a:cubicBezTo>
                  <a:cubicBezTo>
                    <a:pt x="646" y="25"/>
                    <a:pt x="602" y="61"/>
                    <a:pt x="602" y="61"/>
                  </a:cubicBezTo>
                  <a:cubicBezTo>
                    <a:pt x="596" y="65"/>
                    <a:pt x="596" y="65"/>
                    <a:pt x="596" y="65"/>
                  </a:cubicBezTo>
                  <a:cubicBezTo>
                    <a:pt x="591" y="61"/>
                    <a:pt x="591" y="61"/>
                    <a:pt x="591" y="61"/>
                  </a:cubicBezTo>
                  <a:cubicBezTo>
                    <a:pt x="591" y="60"/>
                    <a:pt x="518" y="0"/>
                    <a:pt x="388" y="0"/>
                  </a:cubicBezTo>
                  <a:cubicBezTo>
                    <a:pt x="258" y="0"/>
                    <a:pt x="183" y="54"/>
                    <a:pt x="183" y="55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2" y="54"/>
                    <a:pt x="133" y="21"/>
                    <a:pt x="93" y="21"/>
                  </a:cubicBezTo>
                  <a:cubicBezTo>
                    <a:pt x="75" y="21"/>
                    <a:pt x="60" y="28"/>
                    <a:pt x="48" y="40"/>
                  </a:cubicBezTo>
                  <a:cubicBezTo>
                    <a:pt x="0" y="88"/>
                    <a:pt x="61" y="159"/>
                    <a:pt x="64" y="162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3"/>
                    <a:pt x="6" y="276"/>
                    <a:pt x="6" y="380"/>
                  </a:cubicBezTo>
                  <a:cubicBezTo>
                    <a:pt x="6" y="485"/>
                    <a:pt x="65" y="584"/>
                    <a:pt x="65" y="585"/>
                  </a:cubicBezTo>
                  <a:cubicBezTo>
                    <a:pt x="68" y="590"/>
                    <a:pt x="68" y="590"/>
                    <a:pt x="68" y="590"/>
                  </a:cubicBezTo>
                  <a:cubicBezTo>
                    <a:pt x="65" y="595"/>
                    <a:pt x="65" y="595"/>
                    <a:pt x="65" y="595"/>
                  </a:cubicBezTo>
                  <a:cubicBezTo>
                    <a:pt x="62" y="598"/>
                    <a:pt x="0" y="671"/>
                    <a:pt x="50" y="721"/>
                  </a:cubicBezTo>
                  <a:cubicBezTo>
                    <a:pt x="62" y="733"/>
                    <a:pt x="77" y="740"/>
                    <a:pt x="94" y="740"/>
                  </a:cubicBezTo>
                  <a:cubicBezTo>
                    <a:pt x="133" y="740"/>
                    <a:pt x="171" y="705"/>
                    <a:pt x="171" y="705"/>
                  </a:cubicBezTo>
                  <a:cubicBezTo>
                    <a:pt x="176" y="701"/>
                    <a:pt x="176" y="701"/>
                    <a:pt x="176" y="701"/>
                  </a:cubicBezTo>
                  <a:cubicBezTo>
                    <a:pt x="181" y="704"/>
                    <a:pt x="181" y="704"/>
                    <a:pt x="181" y="704"/>
                  </a:cubicBezTo>
                  <a:cubicBezTo>
                    <a:pt x="182" y="705"/>
                    <a:pt x="274" y="763"/>
                    <a:pt x="392" y="763"/>
                  </a:cubicBezTo>
                  <a:cubicBezTo>
                    <a:pt x="510" y="763"/>
                    <a:pt x="593" y="707"/>
                    <a:pt x="593" y="707"/>
                  </a:cubicBezTo>
                  <a:cubicBezTo>
                    <a:pt x="598" y="704"/>
                    <a:pt x="598" y="704"/>
                    <a:pt x="598" y="704"/>
                  </a:cubicBezTo>
                  <a:cubicBezTo>
                    <a:pt x="603" y="707"/>
                    <a:pt x="603" y="707"/>
                    <a:pt x="603" y="707"/>
                  </a:cubicBezTo>
                  <a:cubicBezTo>
                    <a:pt x="603" y="707"/>
                    <a:pt x="646" y="738"/>
                    <a:pt x="686" y="738"/>
                  </a:cubicBezTo>
                  <a:cubicBezTo>
                    <a:pt x="686" y="738"/>
                    <a:pt x="686" y="738"/>
                    <a:pt x="686" y="738"/>
                  </a:cubicBezTo>
                  <a:cubicBezTo>
                    <a:pt x="703" y="738"/>
                    <a:pt x="717" y="733"/>
                    <a:pt x="728" y="722"/>
                  </a:cubicBezTo>
                  <a:cubicBezTo>
                    <a:pt x="770" y="679"/>
                    <a:pt x="712" y="600"/>
                    <a:pt x="712" y="600"/>
                  </a:cubicBezTo>
                  <a:cubicBezTo>
                    <a:pt x="708" y="595"/>
                    <a:pt x="708" y="595"/>
                    <a:pt x="708" y="595"/>
                  </a:cubicBezTo>
                  <a:cubicBezTo>
                    <a:pt x="711" y="591"/>
                    <a:pt x="711" y="591"/>
                    <a:pt x="711" y="591"/>
                  </a:cubicBezTo>
                  <a:cubicBezTo>
                    <a:pt x="712" y="590"/>
                    <a:pt x="780" y="470"/>
                    <a:pt x="776" y="381"/>
                  </a:cubicBezTo>
                  <a:close/>
                </a:path>
              </a:pathLst>
            </a:custGeom>
            <a:solidFill>
              <a:srgbClr val="F6BB5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3" name="Google Shape;2673;p322"/>
            <p:cNvSpPr txBox="1"/>
            <p:nvPr/>
          </p:nvSpPr>
          <p:spPr>
            <a:xfrm>
              <a:off x="4125019" y="1920277"/>
              <a:ext cx="9180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CONQUEST 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Quality Standards</a:t>
              </a:r>
              <a:endParaRPr/>
            </a:p>
          </p:txBody>
        </p:sp>
      </p:grpSp>
      <p:sp>
        <p:nvSpPr>
          <p:cNvPr id="2674" name="Google Shape;2674;p322"/>
          <p:cNvSpPr txBox="1"/>
          <p:nvPr/>
        </p:nvSpPr>
        <p:spPr>
          <a:xfrm>
            <a:off x="5247736" y="4615576"/>
            <a:ext cx="39267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Pullen et al. </a:t>
            </a:r>
            <a:r>
              <a:rPr lang="en-GB" sz="8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Int J Chron Obstruct </a:t>
            </a:r>
            <a:r>
              <a:rPr lang="en-GB" sz="800" i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Pulmon</a:t>
            </a:r>
            <a:r>
              <a:rPr lang="en-GB" sz="8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Dis </a:t>
            </a:r>
            <a:r>
              <a:rPr lang="en-GB"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2021:16 2301–2322</a:t>
            </a:r>
            <a:endParaRPr sz="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llout: Bent Line with Border and Accent Bar 11">
            <a:extLst>
              <a:ext uri="{FF2B5EF4-FFF2-40B4-BE49-F238E27FC236}">
                <a16:creationId xmlns:a16="http://schemas.microsoft.com/office/drawing/2014/main" id="{1ED0537C-F20D-865C-BB33-917658215436}"/>
              </a:ext>
            </a:extLst>
          </p:cNvPr>
          <p:cNvSpPr/>
          <p:nvPr/>
        </p:nvSpPr>
        <p:spPr>
          <a:xfrm>
            <a:off x="5177566" y="3603793"/>
            <a:ext cx="3591560" cy="1039327"/>
          </a:xfrm>
          <a:prstGeom prst="accentBorderCallout2">
            <a:avLst>
              <a:gd name="adj1" fmla="val 19988"/>
              <a:gd name="adj2" fmla="val -4373"/>
              <a:gd name="adj3" fmla="val 18750"/>
              <a:gd name="adj4" fmla="val -16667"/>
              <a:gd name="adj5" fmla="val -37841"/>
              <a:gd name="adj6" fmla="val -29411"/>
            </a:avLst>
          </a:prstGeom>
          <a:solidFill>
            <a:srgbClr val="CCECFF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rgbClr val="002060"/>
                </a:solidFill>
              </a:rPr>
              <a:t>‘‘Patients who continue to have exacerbations whilst on their current therapy (regardless of type of level of therapy) and/or whose management may be </a:t>
            </a:r>
            <a:r>
              <a:rPr lang="en-US" sz="1000" err="1">
                <a:solidFill>
                  <a:srgbClr val="002060"/>
                </a:solidFill>
              </a:rPr>
              <a:t>optimised</a:t>
            </a:r>
            <a:r>
              <a:rPr lang="en-US" sz="1000">
                <a:solidFill>
                  <a:srgbClr val="002060"/>
                </a:solidFill>
              </a:rPr>
              <a:t> by correct diagnosis, or additional non-pharmacological interventions such as smoking cessation or pulmonary rehabilitation.’’</a:t>
            </a:r>
          </a:p>
        </p:txBody>
      </p:sp>
      <p:sp>
        <p:nvSpPr>
          <p:cNvPr id="11" name="Callout: Bent Line with Border and Accent Bar 10">
            <a:extLst>
              <a:ext uri="{FF2B5EF4-FFF2-40B4-BE49-F238E27FC236}">
                <a16:creationId xmlns:a16="http://schemas.microsoft.com/office/drawing/2014/main" id="{5216E9D8-291B-99D6-A104-F732EB18BB7E}"/>
              </a:ext>
            </a:extLst>
          </p:cNvPr>
          <p:cNvSpPr/>
          <p:nvPr/>
        </p:nvSpPr>
        <p:spPr>
          <a:xfrm>
            <a:off x="5177566" y="776666"/>
            <a:ext cx="3591560" cy="1153734"/>
          </a:xfrm>
          <a:prstGeom prst="accentBorderCallout2">
            <a:avLst>
              <a:gd name="adj1" fmla="val 19988"/>
              <a:gd name="adj2" fmla="val -5080"/>
              <a:gd name="adj3" fmla="val 20813"/>
              <a:gd name="adj4" fmla="val -16808"/>
              <a:gd name="adj5" fmla="val 112500"/>
              <a:gd name="adj6" fmla="val -46667"/>
            </a:avLst>
          </a:prstGeom>
          <a:solidFill>
            <a:srgbClr val="FFEBFF"/>
          </a:solidFill>
          <a:ln>
            <a:solidFill>
              <a:srgbClr val="002060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rgbClr val="002060"/>
                </a:solidFill>
              </a:rPr>
              <a:t>‘‘Patients with COPD (or potential COPD) who have had 2 or more moderate, or 1 or more severe exacerbations in the last 24 months (with </a:t>
            </a:r>
            <a:r>
              <a:rPr lang="en-US" sz="1000" b="1">
                <a:solidFill>
                  <a:srgbClr val="002060"/>
                </a:solidFill>
              </a:rPr>
              <a:t>at least one</a:t>
            </a:r>
            <a:r>
              <a:rPr lang="en-US" sz="1000">
                <a:solidFill>
                  <a:srgbClr val="002060"/>
                </a:solidFill>
              </a:rPr>
              <a:t> exacerbation occurring in the last 12 months), </a:t>
            </a:r>
            <a:r>
              <a:rPr lang="en-US" sz="1000" b="1">
                <a:solidFill>
                  <a:srgbClr val="002060"/>
                </a:solidFill>
              </a:rPr>
              <a:t>AND</a:t>
            </a:r>
            <a:r>
              <a:rPr lang="en-US" sz="1000">
                <a:solidFill>
                  <a:srgbClr val="002060"/>
                </a:solidFill>
              </a:rPr>
              <a:t> whose medical record data indicates clearly that there is scope for management </a:t>
            </a:r>
            <a:r>
              <a:rPr lang="en-US" sz="1000" err="1">
                <a:solidFill>
                  <a:srgbClr val="002060"/>
                </a:solidFill>
              </a:rPr>
              <a:t>optimisation</a:t>
            </a:r>
            <a:r>
              <a:rPr lang="en-US" sz="1000">
                <a:solidFill>
                  <a:srgbClr val="002060"/>
                </a:solidFill>
              </a:rPr>
              <a:t>.’’</a:t>
            </a:r>
          </a:p>
        </p:txBody>
      </p:sp>
      <p:sp>
        <p:nvSpPr>
          <p:cNvPr id="2679" name="Google Shape;2679;p323"/>
          <p:cNvSpPr/>
          <p:nvPr/>
        </p:nvSpPr>
        <p:spPr>
          <a:xfrm>
            <a:off x="0" y="0"/>
            <a:ext cx="9144000" cy="5028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3" name="Google Shape;2683;p323"/>
          <p:cNvSpPr txBox="1"/>
          <p:nvPr/>
        </p:nvSpPr>
        <p:spPr>
          <a:xfrm>
            <a:off x="37846" y="38338"/>
            <a:ext cx="88839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chemeClr val="lt1"/>
                </a:solidFill>
              </a:rPr>
              <a:t>CONQUEST Lexicon: Developed to ensure consistency of terms across the </a:t>
            </a:r>
            <a:r>
              <a:rPr lang="en-US" sz="1600" b="1" err="1">
                <a:solidFill>
                  <a:schemeClr val="lt1"/>
                </a:solidFill>
              </a:rPr>
              <a:t>programme</a:t>
            </a:r>
            <a:endParaRPr lang="en-US" sz="1600" b="1">
              <a:solidFill>
                <a:schemeClr val="lt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ED39A43-78F5-E54E-EFCD-ADDFBD85251C}"/>
              </a:ext>
            </a:extLst>
          </p:cNvPr>
          <p:cNvGrpSpPr>
            <a:grpSpLocks noChangeAspect="1"/>
          </p:cNvGrpSpPr>
          <p:nvPr/>
        </p:nvGrpSpPr>
        <p:grpSpPr>
          <a:xfrm>
            <a:off x="319192" y="1198384"/>
            <a:ext cx="4384776" cy="2462850"/>
            <a:chOff x="1884763" y="343450"/>
            <a:chExt cx="6096001" cy="406400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4C4B399-7FA3-1A72-897F-9E13AF52F06B}"/>
                </a:ext>
              </a:extLst>
            </p:cNvPr>
            <p:cNvSpPr/>
            <p:nvPr/>
          </p:nvSpPr>
          <p:spPr>
            <a:xfrm rot="21600000">
              <a:off x="1884763" y="343450"/>
              <a:ext cx="3048001" cy="2032001"/>
            </a:xfrm>
            <a:custGeom>
              <a:avLst/>
              <a:gdLst>
                <a:gd name="connsiteX0" fmla="*/ 0 w 2032000"/>
                <a:gd name="connsiteY0" fmla="*/ 0 h 3048000"/>
                <a:gd name="connsiteX1" fmla="*/ 1693327 w 2032000"/>
                <a:gd name="connsiteY1" fmla="*/ 0 h 3048000"/>
                <a:gd name="connsiteX2" fmla="*/ 2032000 w 2032000"/>
                <a:gd name="connsiteY2" fmla="*/ 338673 h 3048000"/>
                <a:gd name="connsiteX3" fmla="*/ 2032000 w 2032000"/>
                <a:gd name="connsiteY3" fmla="*/ 3048000 h 3048000"/>
                <a:gd name="connsiteX4" fmla="*/ 0 w 2032000"/>
                <a:gd name="connsiteY4" fmla="*/ 3048000 h 3048000"/>
                <a:gd name="connsiteX5" fmla="*/ 0 w 2032000"/>
                <a:gd name="connsiteY5" fmla="*/ 0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2000" h="3048000">
                  <a:moveTo>
                    <a:pt x="0" y="3048000"/>
                  </a:moveTo>
                  <a:lnTo>
                    <a:pt x="0" y="508009"/>
                  </a:lnTo>
                  <a:cubicBezTo>
                    <a:pt x="0" y="227443"/>
                    <a:pt x="101086" y="0"/>
                    <a:pt x="225782" y="0"/>
                  </a:cubicBezTo>
                  <a:lnTo>
                    <a:pt x="2032000" y="0"/>
                  </a:lnTo>
                  <a:lnTo>
                    <a:pt x="2032000" y="3048000"/>
                  </a:lnTo>
                  <a:lnTo>
                    <a:pt x="0" y="3048000"/>
                  </a:lnTo>
                  <a:close/>
                </a:path>
              </a:pathLst>
            </a:custGeom>
            <a:solidFill>
              <a:srgbClr val="002060"/>
            </a:solidFill>
            <a:ln w="19050">
              <a:solidFill>
                <a:schemeClr val="bg1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0" tIns="177799" rIns="177800" bIns="685801" numCol="1" spcCol="1270" anchor="t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/>
                <a:t>Major Adverse Cardiac or Respiratory Events</a:t>
              </a:r>
              <a:endParaRPr lang="en-SG" sz="1600" kern="120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DFCA557-3A5A-D324-A88F-1217931DC930}"/>
                </a:ext>
              </a:extLst>
            </p:cNvPr>
            <p:cNvSpPr/>
            <p:nvPr/>
          </p:nvSpPr>
          <p:spPr>
            <a:xfrm>
              <a:off x="4932764" y="343450"/>
              <a:ext cx="3048000" cy="2032000"/>
            </a:xfrm>
            <a:custGeom>
              <a:avLst/>
              <a:gdLst>
                <a:gd name="connsiteX0" fmla="*/ 0 w 3048000"/>
                <a:gd name="connsiteY0" fmla="*/ 0 h 2032000"/>
                <a:gd name="connsiteX1" fmla="*/ 2709327 w 3048000"/>
                <a:gd name="connsiteY1" fmla="*/ 0 h 2032000"/>
                <a:gd name="connsiteX2" fmla="*/ 3048000 w 3048000"/>
                <a:gd name="connsiteY2" fmla="*/ 338673 h 2032000"/>
                <a:gd name="connsiteX3" fmla="*/ 3048000 w 3048000"/>
                <a:gd name="connsiteY3" fmla="*/ 2032000 h 2032000"/>
                <a:gd name="connsiteX4" fmla="*/ 0 w 3048000"/>
                <a:gd name="connsiteY4" fmla="*/ 2032000 h 2032000"/>
                <a:gd name="connsiteX5" fmla="*/ 0 w 3048000"/>
                <a:gd name="connsiteY5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0" h="2032000">
                  <a:moveTo>
                    <a:pt x="0" y="0"/>
                  </a:moveTo>
                  <a:lnTo>
                    <a:pt x="2709327" y="0"/>
                  </a:lnTo>
                  <a:cubicBezTo>
                    <a:pt x="2896371" y="0"/>
                    <a:pt x="3048000" y="151629"/>
                    <a:pt x="3048000" y="338673"/>
                  </a:cubicBezTo>
                  <a:lnTo>
                    <a:pt x="3048000" y="2032000"/>
                  </a:lnTo>
                  <a:lnTo>
                    <a:pt x="0" y="2032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1448"/>
            </a:solidFill>
            <a:ln w="19050">
              <a:solidFill>
                <a:schemeClr val="bg1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4">
                <a:hueOff val="-1488257"/>
                <a:satOff val="8966"/>
                <a:lumOff val="71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0" tIns="177800" rIns="177800" bIns="685800" numCol="1" spcCol="1270" anchor="t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</a:pPr>
              <a:endParaRPr lang="en-US" sz="1600" kern="1200"/>
            </a:p>
            <a:p>
              <a:pPr algn="ctr" defTabSz="1111250">
                <a:lnSpc>
                  <a:spcPct val="90000"/>
                </a:lnSpc>
                <a:spcBef>
                  <a:spcPct val="0"/>
                </a:spcBef>
              </a:pPr>
              <a:r>
                <a:rPr lang="en-US" sz="1600" kern="1200"/>
                <a:t>Modifiable         High-risk</a:t>
              </a:r>
              <a:endParaRPr lang="en-SG" sz="1600" kern="120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62738C4-2EB3-E85B-ABE7-608CE31AB487}"/>
                </a:ext>
              </a:extLst>
            </p:cNvPr>
            <p:cNvSpPr/>
            <p:nvPr/>
          </p:nvSpPr>
          <p:spPr>
            <a:xfrm rot="21600000">
              <a:off x="1884764" y="2375449"/>
              <a:ext cx="3048000" cy="2032001"/>
            </a:xfrm>
            <a:custGeom>
              <a:avLst/>
              <a:gdLst>
                <a:gd name="connsiteX0" fmla="*/ 0 w 3048000"/>
                <a:gd name="connsiteY0" fmla="*/ 0 h 2032000"/>
                <a:gd name="connsiteX1" fmla="*/ 2709327 w 3048000"/>
                <a:gd name="connsiteY1" fmla="*/ 0 h 2032000"/>
                <a:gd name="connsiteX2" fmla="*/ 3048000 w 3048000"/>
                <a:gd name="connsiteY2" fmla="*/ 338673 h 2032000"/>
                <a:gd name="connsiteX3" fmla="*/ 3048000 w 3048000"/>
                <a:gd name="connsiteY3" fmla="*/ 2032000 h 2032000"/>
                <a:gd name="connsiteX4" fmla="*/ 0 w 3048000"/>
                <a:gd name="connsiteY4" fmla="*/ 2032000 h 2032000"/>
                <a:gd name="connsiteX5" fmla="*/ 0 w 3048000"/>
                <a:gd name="connsiteY5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0" h="2032000">
                  <a:moveTo>
                    <a:pt x="3048000" y="2031999"/>
                  </a:moveTo>
                  <a:lnTo>
                    <a:pt x="338673" y="2031999"/>
                  </a:lnTo>
                  <a:cubicBezTo>
                    <a:pt x="151629" y="2031999"/>
                    <a:pt x="0" y="1880370"/>
                    <a:pt x="0" y="1693326"/>
                  </a:cubicBezTo>
                  <a:lnTo>
                    <a:pt x="0" y="1"/>
                  </a:lnTo>
                  <a:lnTo>
                    <a:pt x="3048000" y="1"/>
                  </a:lnTo>
                  <a:lnTo>
                    <a:pt x="3048000" y="2031999"/>
                  </a:lnTo>
                  <a:close/>
                </a:path>
              </a:pathLst>
            </a:custGeom>
            <a:solidFill>
              <a:schemeClr val="accent6"/>
            </a:solidFill>
            <a:ln w="19050">
              <a:solidFill>
                <a:schemeClr val="bg1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4">
                <a:hueOff val="-2976513"/>
                <a:satOff val="17933"/>
                <a:lumOff val="143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799" tIns="685800" rIns="177800" bIns="177801" numCol="1" spcCol="1270" anchor="b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/>
                <a:t>Exacerbation + Potential COPD  Exacerbation</a:t>
              </a:r>
              <a:endParaRPr lang="en-SG" sz="1600" kern="120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7163E5D-8EC8-8E81-A8B9-CDE8C9E94AF6}"/>
                </a:ext>
              </a:extLst>
            </p:cNvPr>
            <p:cNvSpPr/>
            <p:nvPr/>
          </p:nvSpPr>
          <p:spPr>
            <a:xfrm>
              <a:off x="4932764" y="2375449"/>
              <a:ext cx="3048000" cy="2032000"/>
            </a:xfrm>
            <a:custGeom>
              <a:avLst/>
              <a:gdLst>
                <a:gd name="connsiteX0" fmla="*/ 0 w 2032000"/>
                <a:gd name="connsiteY0" fmla="*/ 0 h 3048000"/>
                <a:gd name="connsiteX1" fmla="*/ 1693327 w 2032000"/>
                <a:gd name="connsiteY1" fmla="*/ 0 h 3048000"/>
                <a:gd name="connsiteX2" fmla="*/ 2032000 w 2032000"/>
                <a:gd name="connsiteY2" fmla="*/ 338673 h 3048000"/>
                <a:gd name="connsiteX3" fmla="*/ 2032000 w 2032000"/>
                <a:gd name="connsiteY3" fmla="*/ 3048000 h 3048000"/>
                <a:gd name="connsiteX4" fmla="*/ 0 w 2032000"/>
                <a:gd name="connsiteY4" fmla="*/ 3048000 h 3048000"/>
                <a:gd name="connsiteX5" fmla="*/ 0 w 2032000"/>
                <a:gd name="connsiteY5" fmla="*/ 0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2000" h="3048000">
                  <a:moveTo>
                    <a:pt x="2032000" y="1"/>
                  </a:moveTo>
                  <a:lnTo>
                    <a:pt x="2032000" y="2539990"/>
                  </a:lnTo>
                  <a:cubicBezTo>
                    <a:pt x="2032000" y="2820556"/>
                    <a:pt x="1930914" y="3047999"/>
                    <a:pt x="1806218" y="3047999"/>
                  </a:cubicBezTo>
                  <a:lnTo>
                    <a:pt x="0" y="3047999"/>
                  </a:lnTo>
                  <a:lnTo>
                    <a:pt x="0" y="1"/>
                  </a:lnTo>
                  <a:lnTo>
                    <a:pt x="2032000" y="1"/>
                  </a:lnTo>
                  <a:close/>
                </a:path>
              </a:pathLst>
            </a:custGeom>
            <a:solidFill>
              <a:srgbClr val="00B0F0"/>
            </a:solidFill>
            <a:ln w="19050">
              <a:solidFill>
                <a:schemeClr val="bg1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4">
                <a:hueOff val="-4464770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0" tIns="685800" rIns="177800" bIns="177800" numCol="1" spcCol="1270" anchor="b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/>
                <a:t>Patients with Scope for Management </a:t>
              </a:r>
              <a:r>
                <a:rPr lang="en-US" sz="1600" kern="1200" err="1"/>
                <a:t>Optimisation</a:t>
              </a:r>
              <a:endParaRPr lang="en-SG" sz="1600" kern="120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5C1DE76-D0AB-57D8-8D82-23E625F59E60}"/>
                </a:ext>
              </a:extLst>
            </p:cNvPr>
            <p:cNvSpPr/>
            <p:nvPr/>
          </p:nvSpPr>
          <p:spPr>
            <a:xfrm>
              <a:off x="4018364" y="2021040"/>
              <a:ext cx="1828801" cy="708821"/>
            </a:xfrm>
            <a:custGeom>
              <a:avLst/>
              <a:gdLst>
                <a:gd name="connsiteX0" fmla="*/ 0 w 1828800"/>
                <a:gd name="connsiteY0" fmla="*/ 169337 h 1016000"/>
                <a:gd name="connsiteX1" fmla="*/ 169337 w 1828800"/>
                <a:gd name="connsiteY1" fmla="*/ 0 h 1016000"/>
                <a:gd name="connsiteX2" fmla="*/ 1659463 w 1828800"/>
                <a:gd name="connsiteY2" fmla="*/ 0 h 1016000"/>
                <a:gd name="connsiteX3" fmla="*/ 1828800 w 1828800"/>
                <a:gd name="connsiteY3" fmla="*/ 169337 h 1016000"/>
                <a:gd name="connsiteX4" fmla="*/ 1828800 w 1828800"/>
                <a:gd name="connsiteY4" fmla="*/ 846663 h 1016000"/>
                <a:gd name="connsiteX5" fmla="*/ 1659463 w 1828800"/>
                <a:gd name="connsiteY5" fmla="*/ 1016000 h 1016000"/>
                <a:gd name="connsiteX6" fmla="*/ 169337 w 1828800"/>
                <a:gd name="connsiteY6" fmla="*/ 1016000 h 1016000"/>
                <a:gd name="connsiteX7" fmla="*/ 0 w 1828800"/>
                <a:gd name="connsiteY7" fmla="*/ 846663 h 1016000"/>
                <a:gd name="connsiteX8" fmla="*/ 0 w 1828800"/>
                <a:gd name="connsiteY8" fmla="*/ 169337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8800" h="1016000">
                  <a:moveTo>
                    <a:pt x="0" y="169337"/>
                  </a:moveTo>
                  <a:cubicBezTo>
                    <a:pt x="0" y="75815"/>
                    <a:pt x="75815" y="0"/>
                    <a:pt x="169337" y="0"/>
                  </a:cubicBezTo>
                  <a:lnTo>
                    <a:pt x="1659463" y="0"/>
                  </a:lnTo>
                  <a:cubicBezTo>
                    <a:pt x="1752985" y="0"/>
                    <a:pt x="1828800" y="75815"/>
                    <a:pt x="1828800" y="169337"/>
                  </a:cubicBezTo>
                  <a:lnTo>
                    <a:pt x="1828800" y="846663"/>
                  </a:lnTo>
                  <a:cubicBezTo>
                    <a:pt x="1828800" y="940185"/>
                    <a:pt x="1752985" y="1016000"/>
                    <a:pt x="1659463" y="1016000"/>
                  </a:cubicBezTo>
                  <a:lnTo>
                    <a:pt x="169337" y="1016000"/>
                  </a:lnTo>
                  <a:cubicBezTo>
                    <a:pt x="75815" y="1016000"/>
                    <a:pt x="0" y="940185"/>
                    <a:pt x="0" y="846663"/>
                  </a:cubicBezTo>
                  <a:lnTo>
                    <a:pt x="0" y="16933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4847" tIns="144847" rIns="144847" bIns="144847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/>
                <a:t>Lexicon</a:t>
              </a:r>
              <a:endParaRPr lang="en-SG" sz="1600" kern="1200"/>
            </a:p>
          </p:txBody>
        </p:sp>
      </p:grpSp>
      <p:sp>
        <p:nvSpPr>
          <p:cNvPr id="2" name="Google Shape;2647;p322">
            <a:extLst>
              <a:ext uri="{FF2B5EF4-FFF2-40B4-BE49-F238E27FC236}">
                <a16:creationId xmlns:a16="http://schemas.microsoft.com/office/drawing/2014/main" id="{49344FC5-6EAE-BB26-45A3-3F5AA2918A94}"/>
              </a:ext>
            </a:extLst>
          </p:cNvPr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2648;p322">
            <a:extLst>
              <a:ext uri="{FF2B5EF4-FFF2-40B4-BE49-F238E27FC236}">
                <a16:creationId xmlns:a16="http://schemas.microsoft.com/office/drawing/2014/main" id="{A874F4E6-C2C4-E73C-0A16-5C352783F34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84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649;p322">
            <a:extLst>
              <a:ext uri="{FF2B5EF4-FFF2-40B4-BE49-F238E27FC236}">
                <a16:creationId xmlns:a16="http://schemas.microsoft.com/office/drawing/2014/main" id="{1A4E5CC8-6788-E32B-4ED3-095693BB643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3701" t="35042" r="12909" b="37080"/>
          <a:stretch/>
        </p:blipFill>
        <p:spPr>
          <a:xfrm>
            <a:off x="3987703" y="4786332"/>
            <a:ext cx="1168590" cy="342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0D87B270-9FDD-0EF0-6B22-7D82B83DEF7F}"/>
              </a:ext>
            </a:extLst>
          </p:cNvPr>
          <p:cNvGrpSpPr/>
          <p:nvPr/>
        </p:nvGrpSpPr>
        <p:grpSpPr>
          <a:xfrm>
            <a:off x="566200" y="715174"/>
            <a:ext cx="7715060" cy="4060899"/>
            <a:chOff x="566200" y="715174"/>
            <a:chExt cx="7715060" cy="4060899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F6BFD60-3349-E093-49B3-345751D345DE}"/>
                </a:ext>
              </a:extLst>
            </p:cNvPr>
            <p:cNvSpPr/>
            <p:nvPr/>
          </p:nvSpPr>
          <p:spPr>
            <a:xfrm>
              <a:off x="4288345" y="2262634"/>
              <a:ext cx="2018122" cy="70874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482989"/>
                  </a:lnTo>
                  <a:lnTo>
                    <a:pt x="2018122" y="482989"/>
                  </a:lnTo>
                  <a:lnTo>
                    <a:pt x="2018122" y="7087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SG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EFCB3FB-F174-05E3-7CD2-E2466FC909F2}"/>
                </a:ext>
              </a:extLst>
            </p:cNvPr>
            <p:cNvSpPr/>
            <p:nvPr/>
          </p:nvSpPr>
          <p:spPr>
            <a:xfrm>
              <a:off x="2313551" y="2262634"/>
              <a:ext cx="1974793" cy="70874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974793" y="0"/>
                  </a:moveTo>
                  <a:lnTo>
                    <a:pt x="1974793" y="482989"/>
                  </a:lnTo>
                  <a:lnTo>
                    <a:pt x="0" y="482989"/>
                  </a:lnTo>
                  <a:lnTo>
                    <a:pt x="0" y="7087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SG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D08D620-7EAF-1A23-B713-050F5B1D5225}"/>
                </a:ext>
              </a:extLst>
            </p:cNvPr>
            <p:cNvSpPr/>
            <p:nvPr/>
          </p:nvSpPr>
          <p:spPr>
            <a:xfrm>
              <a:off x="1490926" y="715174"/>
              <a:ext cx="5594836" cy="1547460"/>
            </a:xfrm>
            <a:prstGeom prst="roundRect">
              <a:avLst>
                <a:gd name="adj" fmla="val 10000"/>
              </a:avLst>
            </a:prstGeom>
            <a:solidFill>
              <a:srgbClr val="002060"/>
            </a:solidFill>
            <a:effectLst>
              <a:innerShdw blurRad="114300">
                <a:prstClr val="black"/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SG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AB40672-DCC6-3DC1-E7EA-4132D04AB9A6}"/>
                </a:ext>
              </a:extLst>
            </p:cNvPr>
            <p:cNvSpPr/>
            <p:nvPr/>
          </p:nvSpPr>
          <p:spPr>
            <a:xfrm>
              <a:off x="1761698" y="972407"/>
              <a:ext cx="5594836" cy="1547460"/>
            </a:xfrm>
            <a:custGeom>
              <a:avLst/>
              <a:gdLst>
                <a:gd name="connsiteX0" fmla="*/ 0 w 5594836"/>
                <a:gd name="connsiteY0" fmla="*/ 154746 h 1547460"/>
                <a:gd name="connsiteX1" fmla="*/ 154746 w 5594836"/>
                <a:gd name="connsiteY1" fmla="*/ 0 h 1547460"/>
                <a:gd name="connsiteX2" fmla="*/ 5440090 w 5594836"/>
                <a:gd name="connsiteY2" fmla="*/ 0 h 1547460"/>
                <a:gd name="connsiteX3" fmla="*/ 5594836 w 5594836"/>
                <a:gd name="connsiteY3" fmla="*/ 154746 h 1547460"/>
                <a:gd name="connsiteX4" fmla="*/ 5594836 w 5594836"/>
                <a:gd name="connsiteY4" fmla="*/ 1392714 h 1547460"/>
                <a:gd name="connsiteX5" fmla="*/ 5440090 w 5594836"/>
                <a:gd name="connsiteY5" fmla="*/ 1547460 h 1547460"/>
                <a:gd name="connsiteX6" fmla="*/ 154746 w 5594836"/>
                <a:gd name="connsiteY6" fmla="*/ 1547460 h 1547460"/>
                <a:gd name="connsiteX7" fmla="*/ 0 w 5594836"/>
                <a:gd name="connsiteY7" fmla="*/ 1392714 h 1547460"/>
                <a:gd name="connsiteX8" fmla="*/ 0 w 5594836"/>
                <a:gd name="connsiteY8" fmla="*/ 154746 h 1547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94836" h="1547460">
                  <a:moveTo>
                    <a:pt x="0" y="154746"/>
                  </a:moveTo>
                  <a:cubicBezTo>
                    <a:pt x="0" y="69282"/>
                    <a:pt x="69282" y="0"/>
                    <a:pt x="154746" y="0"/>
                  </a:cubicBezTo>
                  <a:lnTo>
                    <a:pt x="5440090" y="0"/>
                  </a:lnTo>
                  <a:cubicBezTo>
                    <a:pt x="5525554" y="0"/>
                    <a:pt x="5594836" y="69282"/>
                    <a:pt x="5594836" y="154746"/>
                  </a:cubicBezTo>
                  <a:lnTo>
                    <a:pt x="5594836" y="1392714"/>
                  </a:lnTo>
                  <a:cubicBezTo>
                    <a:pt x="5594836" y="1478178"/>
                    <a:pt x="5525554" y="1547460"/>
                    <a:pt x="5440090" y="1547460"/>
                  </a:cubicBezTo>
                  <a:lnTo>
                    <a:pt x="154746" y="1547460"/>
                  </a:lnTo>
                  <a:cubicBezTo>
                    <a:pt x="69282" y="1547460"/>
                    <a:pt x="0" y="1478178"/>
                    <a:pt x="0" y="1392714"/>
                  </a:cubicBezTo>
                  <a:lnTo>
                    <a:pt x="0" y="1547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144" tIns="129144" rIns="129144" bIns="129144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200" b="1" kern="1200"/>
                <a:t>Modifiable High-Risk</a:t>
              </a:r>
            </a:p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/>
                <a:t>Aged ≥40 with COPD (or potential COPD) with ≥2 moderate, or ≥1 severe exacerbations in last 12 months </a:t>
              </a:r>
              <a:endParaRPr lang="en-SG" sz="1600" kern="120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C30849B-85B1-1670-23A7-43FA7C106948}"/>
                </a:ext>
              </a:extLst>
            </p:cNvPr>
            <p:cNvSpPr/>
            <p:nvPr/>
          </p:nvSpPr>
          <p:spPr>
            <a:xfrm>
              <a:off x="566200" y="2971379"/>
              <a:ext cx="3494701" cy="1547460"/>
            </a:xfrm>
            <a:prstGeom prst="roundRect">
              <a:avLst>
                <a:gd name="adj" fmla="val 10000"/>
              </a:avLst>
            </a:prstGeom>
            <a:effectLst>
              <a:innerShdw blurRad="114300">
                <a:prstClr val="black"/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SG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599F470-56F5-EC9D-FDAC-AD5D2C2D1777}"/>
                </a:ext>
              </a:extLst>
            </p:cNvPr>
            <p:cNvSpPr/>
            <p:nvPr/>
          </p:nvSpPr>
          <p:spPr>
            <a:xfrm>
              <a:off x="836972" y="3228613"/>
              <a:ext cx="3494701" cy="1547460"/>
            </a:xfrm>
            <a:custGeom>
              <a:avLst/>
              <a:gdLst>
                <a:gd name="connsiteX0" fmla="*/ 0 w 3494701"/>
                <a:gd name="connsiteY0" fmla="*/ 154746 h 1547460"/>
                <a:gd name="connsiteX1" fmla="*/ 154746 w 3494701"/>
                <a:gd name="connsiteY1" fmla="*/ 0 h 1547460"/>
                <a:gd name="connsiteX2" fmla="*/ 3339955 w 3494701"/>
                <a:gd name="connsiteY2" fmla="*/ 0 h 1547460"/>
                <a:gd name="connsiteX3" fmla="*/ 3494701 w 3494701"/>
                <a:gd name="connsiteY3" fmla="*/ 154746 h 1547460"/>
                <a:gd name="connsiteX4" fmla="*/ 3494701 w 3494701"/>
                <a:gd name="connsiteY4" fmla="*/ 1392714 h 1547460"/>
                <a:gd name="connsiteX5" fmla="*/ 3339955 w 3494701"/>
                <a:gd name="connsiteY5" fmla="*/ 1547460 h 1547460"/>
                <a:gd name="connsiteX6" fmla="*/ 154746 w 3494701"/>
                <a:gd name="connsiteY6" fmla="*/ 1547460 h 1547460"/>
                <a:gd name="connsiteX7" fmla="*/ 0 w 3494701"/>
                <a:gd name="connsiteY7" fmla="*/ 1392714 h 1547460"/>
                <a:gd name="connsiteX8" fmla="*/ 0 w 3494701"/>
                <a:gd name="connsiteY8" fmla="*/ 154746 h 1547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4701" h="1547460">
                  <a:moveTo>
                    <a:pt x="0" y="154746"/>
                  </a:moveTo>
                  <a:cubicBezTo>
                    <a:pt x="0" y="69282"/>
                    <a:pt x="69282" y="0"/>
                    <a:pt x="154746" y="0"/>
                  </a:cubicBezTo>
                  <a:lnTo>
                    <a:pt x="3339955" y="0"/>
                  </a:lnTo>
                  <a:cubicBezTo>
                    <a:pt x="3425419" y="0"/>
                    <a:pt x="3494701" y="69282"/>
                    <a:pt x="3494701" y="154746"/>
                  </a:cubicBezTo>
                  <a:lnTo>
                    <a:pt x="3494701" y="1392714"/>
                  </a:lnTo>
                  <a:cubicBezTo>
                    <a:pt x="3494701" y="1478178"/>
                    <a:pt x="3425419" y="1547460"/>
                    <a:pt x="3339955" y="1547460"/>
                  </a:cubicBezTo>
                  <a:lnTo>
                    <a:pt x="154746" y="1547460"/>
                  </a:lnTo>
                  <a:cubicBezTo>
                    <a:pt x="69282" y="1547460"/>
                    <a:pt x="0" y="1478178"/>
                    <a:pt x="0" y="1392714"/>
                  </a:cubicBezTo>
                  <a:lnTo>
                    <a:pt x="0" y="1547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144" tIns="129144" rIns="129144" bIns="129144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200" b="1" i="0" u="none" strike="noStrike" kern="1200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rPr>
                <a:t>Undiagnosed </a:t>
              </a:r>
              <a:r>
                <a:rPr lang="en-US" sz="2200" i="0" u="none" strike="noStrike" kern="1200" cap="none">
                  <a:solidFill>
                    <a:srgbClr val="002060"/>
                  </a:solidFill>
                </a:rPr>
                <a:t>patients with </a:t>
              </a:r>
              <a:r>
                <a:rPr lang="en-US" sz="2200" b="1" i="0" u="none" strike="noStrike" kern="1200" cap="none">
                  <a:solidFill>
                    <a:srgbClr val="002060"/>
                  </a:solidFill>
                </a:rPr>
                <a:t>potential </a:t>
              </a:r>
              <a:r>
                <a:rPr lang="en-US" sz="2200" kern="1200">
                  <a:solidFill>
                    <a:srgbClr val="002060"/>
                  </a:solidFill>
                </a:rPr>
                <a:t>MHR</a:t>
              </a:r>
              <a:r>
                <a:rPr lang="en-US" sz="2200" i="0" u="none" strike="noStrike" kern="1200" cap="none">
                  <a:solidFill>
                    <a:srgbClr val="002060"/>
                  </a:solidFill>
                </a:rPr>
                <a:t> COPD</a:t>
              </a:r>
              <a:endParaRPr lang="en-US" sz="2200" kern="1200">
                <a:solidFill>
                  <a:srgbClr val="002060"/>
                </a:solidFill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DEEA465-95FD-03CF-FA96-20671E8D5EBA}"/>
                </a:ext>
              </a:extLst>
            </p:cNvPr>
            <p:cNvSpPr/>
            <p:nvPr/>
          </p:nvSpPr>
          <p:spPr>
            <a:xfrm>
              <a:off x="4602445" y="2971379"/>
              <a:ext cx="3408043" cy="1547460"/>
            </a:xfrm>
            <a:prstGeom prst="roundRect">
              <a:avLst>
                <a:gd name="adj" fmla="val 10000"/>
              </a:avLst>
            </a:prstGeom>
            <a:effectLst>
              <a:innerShdw blurRad="114300">
                <a:prstClr val="black"/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SG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0C31EDD-A206-0ADC-BBB5-F885D04FA47A}"/>
                </a:ext>
              </a:extLst>
            </p:cNvPr>
            <p:cNvSpPr/>
            <p:nvPr/>
          </p:nvSpPr>
          <p:spPr>
            <a:xfrm>
              <a:off x="4873217" y="3228613"/>
              <a:ext cx="3408043" cy="1547460"/>
            </a:xfrm>
            <a:custGeom>
              <a:avLst/>
              <a:gdLst>
                <a:gd name="connsiteX0" fmla="*/ 0 w 3408043"/>
                <a:gd name="connsiteY0" fmla="*/ 154746 h 1547460"/>
                <a:gd name="connsiteX1" fmla="*/ 154746 w 3408043"/>
                <a:gd name="connsiteY1" fmla="*/ 0 h 1547460"/>
                <a:gd name="connsiteX2" fmla="*/ 3253297 w 3408043"/>
                <a:gd name="connsiteY2" fmla="*/ 0 h 1547460"/>
                <a:gd name="connsiteX3" fmla="*/ 3408043 w 3408043"/>
                <a:gd name="connsiteY3" fmla="*/ 154746 h 1547460"/>
                <a:gd name="connsiteX4" fmla="*/ 3408043 w 3408043"/>
                <a:gd name="connsiteY4" fmla="*/ 1392714 h 1547460"/>
                <a:gd name="connsiteX5" fmla="*/ 3253297 w 3408043"/>
                <a:gd name="connsiteY5" fmla="*/ 1547460 h 1547460"/>
                <a:gd name="connsiteX6" fmla="*/ 154746 w 3408043"/>
                <a:gd name="connsiteY6" fmla="*/ 1547460 h 1547460"/>
                <a:gd name="connsiteX7" fmla="*/ 0 w 3408043"/>
                <a:gd name="connsiteY7" fmla="*/ 1392714 h 1547460"/>
                <a:gd name="connsiteX8" fmla="*/ 0 w 3408043"/>
                <a:gd name="connsiteY8" fmla="*/ 154746 h 1547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8043" h="1547460">
                  <a:moveTo>
                    <a:pt x="0" y="154746"/>
                  </a:moveTo>
                  <a:cubicBezTo>
                    <a:pt x="0" y="69282"/>
                    <a:pt x="69282" y="0"/>
                    <a:pt x="154746" y="0"/>
                  </a:cubicBezTo>
                  <a:lnTo>
                    <a:pt x="3253297" y="0"/>
                  </a:lnTo>
                  <a:cubicBezTo>
                    <a:pt x="3338761" y="0"/>
                    <a:pt x="3408043" y="69282"/>
                    <a:pt x="3408043" y="154746"/>
                  </a:cubicBezTo>
                  <a:lnTo>
                    <a:pt x="3408043" y="1392714"/>
                  </a:lnTo>
                  <a:cubicBezTo>
                    <a:pt x="3408043" y="1478178"/>
                    <a:pt x="3338761" y="1547460"/>
                    <a:pt x="3253297" y="1547460"/>
                  </a:cubicBezTo>
                  <a:lnTo>
                    <a:pt x="154746" y="1547460"/>
                  </a:lnTo>
                  <a:cubicBezTo>
                    <a:pt x="69282" y="1547460"/>
                    <a:pt x="0" y="1478178"/>
                    <a:pt x="0" y="1392714"/>
                  </a:cubicBezTo>
                  <a:lnTo>
                    <a:pt x="0" y="1547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144" tIns="129144" rIns="129144" bIns="129144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FFFFFF"/>
                </a:buClr>
                <a:buSzPts val="1300"/>
                <a:buFont typeface="Arial"/>
                <a:buNone/>
              </a:pPr>
              <a:r>
                <a:rPr lang="en-GB" sz="2200" b="1" kern="1200">
                  <a:solidFill>
                    <a:srgbClr val="002060"/>
                  </a:solidFill>
                </a:rPr>
                <a:t>Diagnosed </a:t>
              </a:r>
              <a:r>
                <a:rPr lang="en-GB" sz="2200" kern="1200">
                  <a:solidFill>
                    <a:srgbClr val="002060"/>
                  </a:solidFill>
                </a:rPr>
                <a:t>MHR</a:t>
              </a:r>
              <a:r>
                <a:rPr lang="en-GB" sz="2200" i="0" u="none" strike="noStrike" kern="1200" cap="none">
                  <a:solidFill>
                    <a:srgbClr val="002060"/>
                  </a:solidFill>
                </a:rPr>
                <a:t> </a:t>
              </a:r>
            </a:p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FFFFFF"/>
                </a:buClr>
                <a:buSzPts val="1300"/>
                <a:buFont typeface="Arial"/>
                <a:buNone/>
              </a:pPr>
              <a:r>
                <a:rPr lang="en-GB" sz="2200" i="0" u="none" strike="noStrike" kern="1200" cap="none">
                  <a:solidFill>
                    <a:srgbClr val="002060"/>
                  </a:solidFill>
                </a:rPr>
                <a:t>COPD patients</a:t>
              </a:r>
              <a:endParaRPr lang="en-SG" sz="2200" kern="1200">
                <a:solidFill>
                  <a:srgbClr val="002060"/>
                </a:solidFill>
              </a:endParaRPr>
            </a:p>
          </p:txBody>
        </p:sp>
      </p:grpSp>
      <p:sp>
        <p:nvSpPr>
          <p:cNvPr id="2712" name="Google Shape;2712;p324"/>
          <p:cNvSpPr/>
          <p:nvPr/>
        </p:nvSpPr>
        <p:spPr>
          <a:xfrm>
            <a:off x="0" y="0"/>
            <a:ext cx="9144000" cy="4803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3" name="Google Shape;2713;p324"/>
          <p:cNvSpPr txBox="1"/>
          <p:nvPr/>
        </p:nvSpPr>
        <p:spPr>
          <a:xfrm>
            <a:off x="87425" y="53112"/>
            <a:ext cx="70545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lang="en-GB" sz="16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Target Populations : Modifiable High-risk (MHR) Patients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14" name="Google Shape;2714;p324"/>
          <p:cNvPicPr preferRelativeResize="0"/>
          <p:nvPr/>
        </p:nvPicPr>
        <p:blipFill rotWithShape="1">
          <a:blip r:embed="rId3">
            <a:alphaModFix/>
          </a:blip>
          <a:srcRect l="13701" t="35042" r="12909" b="37080"/>
          <a:stretch/>
        </p:blipFill>
        <p:spPr>
          <a:xfrm>
            <a:off x="7911653" y="67733"/>
            <a:ext cx="1168590" cy="342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9" name="Google Shape;2729;p325"/>
          <p:cNvSpPr txBox="1"/>
          <p:nvPr/>
        </p:nvSpPr>
        <p:spPr>
          <a:xfrm>
            <a:off x="2173055" y="4982405"/>
            <a:ext cx="4856700" cy="1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CV: </a:t>
            </a:r>
            <a:r>
              <a:rPr lang="en-GB" sz="600" b="0" i="0" u="none" strike="noStrike" cap="none">
                <a:solidFill>
                  <a:srgbClr val="0A375E"/>
                </a:solidFill>
                <a:latin typeface="Arial"/>
                <a:ea typeface="Arial"/>
                <a:cs typeface="Arial"/>
                <a:sym typeface="Arial"/>
              </a:rPr>
              <a:t>Cardiovascular;  QS: Quality Standards  </a:t>
            </a:r>
            <a:r>
              <a:rPr lang="en-GB" sz="700" b="0" i="0" u="none" strike="noStrike" cap="none">
                <a:solidFill>
                  <a:srgbClr val="0A375E"/>
                </a:solidFill>
                <a:latin typeface="Arial"/>
                <a:ea typeface="Arial"/>
                <a:cs typeface="Arial"/>
                <a:sym typeface="Arial"/>
              </a:rPr>
              <a:t>Alves et al. Patient </a:t>
            </a:r>
            <a:r>
              <a:rPr lang="en-GB" sz="700" b="0" i="0" u="none" strike="noStrike" cap="none" err="1">
                <a:solidFill>
                  <a:srgbClr val="0A375E"/>
                </a:solidFill>
                <a:latin typeface="Arial"/>
                <a:ea typeface="Arial"/>
                <a:cs typeface="Arial"/>
                <a:sym typeface="Arial"/>
              </a:rPr>
              <a:t>Relat</a:t>
            </a:r>
            <a:r>
              <a:rPr lang="en-GB" sz="700" b="0" i="0" u="none" strike="noStrike" cap="none">
                <a:solidFill>
                  <a:srgbClr val="0A375E"/>
                </a:solidFill>
                <a:latin typeface="Arial"/>
                <a:ea typeface="Arial"/>
                <a:cs typeface="Arial"/>
                <a:sym typeface="Arial"/>
              </a:rPr>
              <a:t> Outcome </a:t>
            </a:r>
            <a:r>
              <a:rPr lang="en-GB" sz="700" b="0" i="0" u="none" strike="noStrike" cap="none" err="1">
                <a:solidFill>
                  <a:srgbClr val="0A375E"/>
                </a:solidFill>
                <a:latin typeface="Arial"/>
                <a:ea typeface="Arial"/>
                <a:cs typeface="Arial"/>
                <a:sym typeface="Arial"/>
              </a:rPr>
              <a:t>Meas</a:t>
            </a:r>
            <a:r>
              <a:rPr lang="en-GB" sz="700" b="0" i="0" u="none" strike="noStrike" cap="none">
                <a:solidFill>
                  <a:srgbClr val="0A375E"/>
                </a:solidFill>
                <a:latin typeface="Arial"/>
                <a:ea typeface="Arial"/>
                <a:cs typeface="Arial"/>
                <a:sym typeface="Arial"/>
              </a:rPr>
              <a:t> 2022;13:53–68</a:t>
            </a:r>
            <a:endParaRPr sz="600" b="0" i="0" u="none" strike="noStrike" cap="none">
              <a:solidFill>
                <a:srgbClr val="0A375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30" name="Google Shape;2730;p325"/>
          <p:cNvGrpSpPr/>
          <p:nvPr/>
        </p:nvGrpSpPr>
        <p:grpSpPr>
          <a:xfrm>
            <a:off x="2130949" y="2052783"/>
            <a:ext cx="2234074" cy="1470440"/>
            <a:chOff x="2132105" y="1824024"/>
            <a:chExt cx="2112000" cy="1567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31" name="Google Shape;2731;p325"/>
            <p:cNvSpPr/>
            <p:nvPr/>
          </p:nvSpPr>
          <p:spPr>
            <a:xfrm>
              <a:off x="2132105" y="2510084"/>
              <a:ext cx="2112000" cy="2982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25400" cap="flat" cmpd="sng">
              <a:solidFill>
                <a:srgbClr val="002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732" name="Google Shape;2732;p325"/>
            <p:cNvGrpSpPr/>
            <p:nvPr/>
          </p:nvGrpSpPr>
          <p:grpSpPr>
            <a:xfrm>
              <a:off x="2281728" y="1824024"/>
              <a:ext cx="1634100" cy="1567800"/>
              <a:chOff x="2281728" y="1824024"/>
              <a:chExt cx="1634100" cy="1567800"/>
            </a:xfrm>
          </p:grpSpPr>
          <p:grpSp>
            <p:nvGrpSpPr>
              <p:cNvPr id="2733" name="Google Shape;2733;p325"/>
              <p:cNvGrpSpPr/>
              <p:nvPr/>
            </p:nvGrpSpPr>
            <p:grpSpPr>
              <a:xfrm>
                <a:off x="2315732" y="1824024"/>
                <a:ext cx="1539600" cy="1567800"/>
                <a:chOff x="2315732" y="1824024"/>
                <a:chExt cx="1539600" cy="1567800"/>
              </a:xfrm>
            </p:grpSpPr>
            <p:sp>
              <p:nvSpPr>
                <p:cNvPr id="2734" name="Google Shape;2734;p325"/>
                <p:cNvSpPr/>
                <p:nvPr/>
              </p:nvSpPr>
              <p:spPr>
                <a:xfrm>
                  <a:off x="2315732" y="1824024"/>
                  <a:ext cx="1539600" cy="1567800"/>
                </a:xfrm>
                <a:prstGeom prst="rect">
                  <a:avLst/>
                </a:prstGeom>
                <a:solidFill>
                  <a:srgbClr val="FEEDD8"/>
                </a:solidFill>
                <a:ln w="25400" cap="flat" cmpd="sng">
                  <a:solidFill>
                    <a:srgbClr val="00206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r>
                    <a:rPr lang="en-GB" sz="900" b="0" i="0" u="none" strike="noStrike" cap="none">
                      <a:solidFill>
                        <a:srgbClr val="00206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need for integrated program supported by </a:t>
                  </a:r>
                  <a:endParaRPr sz="11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r>
                    <a:rPr lang="en-GB" sz="900" b="0" i="0" u="none" strike="noStrike" cap="none">
                      <a:solidFill>
                        <a:srgbClr val="00206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patient-reported information</a:t>
                  </a: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2735" name="Google Shape;2735;p325" descr="Construction Barricade with solid fill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2794865" y="2259603"/>
                  <a:ext cx="570378" cy="57037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sp>
            <p:nvSpPr>
              <p:cNvPr id="2736" name="Google Shape;2736;p325"/>
              <p:cNvSpPr txBox="1"/>
              <p:nvPr/>
            </p:nvSpPr>
            <p:spPr>
              <a:xfrm>
                <a:off x="2281728" y="1872704"/>
                <a:ext cx="1634100" cy="369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-GB"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challenges of sustainable quality improvement </a:t>
                </a:r>
                <a:endParaRPr sz="900" b="0" i="0" u="none" strike="noStrike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737" name="Google Shape;2737;p325"/>
          <p:cNvGrpSpPr/>
          <p:nvPr/>
        </p:nvGrpSpPr>
        <p:grpSpPr>
          <a:xfrm>
            <a:off x="4311034" y="481473"/>
            <a:ext cx="4609244" cy="4606625"/>
            <a:chOff x="6040482" y="997528"/>
            <a:chExt cx="4567226" cy="478859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38" name="Google Shape;2738;p325"/>
            <p:cNvSpPr/>
            <p:nvPr/>
          </p:nvSpPr>
          <p:spPr>
            <a:xfrm>
              <a:off x="6966646" y="2519321"/>
              <a:ext cx="720000" cy="6207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DD8F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739" name="Google Shape;2739;p325"/>
            <p:cNvGrpSpPr/>
            <p:nvPr/>
          </p:nvGrpSpPr>
          <p:grpSpPr>
            <a:xfrm>
              <a:off x="6040482" y="997528"/>
              <a:ext cx="4567226" cy="4788591"/>
              <a:chOff x="4276961" y="264319"/>
              <a:chExt cx="4567226" cy="4788591"/>
            </a:xfrm>
          </p:grpSpPr>
          <p:grpSp>
            <p:nvGrpSpPr>
              <p:cNvPr id="2740" name="Google Shape;2740;p325"/>
              <p:cNvGrpSpPr/>
              <p:nvPr/>
            </p:nvGrpSpPr>
            <p:grpSpPr>
              <a:xfrm>
                <a:off x="4276961" y="264319"/>
                <a:ext cx="4567226" cy="4788591"/>
                <a:chOff x="1342605" y="0"/>
                <a:chExt cx="6089634" cy="6384788"/>
              </a:xfrm>
            </p:grpSpPr>
            <p:sp>
              <p:nvSpPr>
                <p:cNvPr id="2742" name="Google Shape;2742;p325"/>
                <p:cNvSpPr txBox="1"/>
                <p:nvPr/>
              </p:nvSpPr>
              <p:spPr>
                <a:xfrm>
                  <a:off x="3512022" y="2434999"/>
                  <a:ext cx="1750200" cy="1514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1925" tIns="61925" rIns="61925" bIns="619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4900"/>
                    <a:buFont typeface="Arial"/>
                    <a:buNone/>
                  </a:pPr>
                  <a:endParaRPr sz="49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3" name="Google Shape;2743;p325"/>
                <p:cNvSpPr/>
                <p:nvPr/>
              </p:nvSpPr>
              <p:spPr>
                <a:xfrm>
                  <a:off x="3893598" y="1186596"/>
                  <a:ext cx="987900" cy="851100"/>
                </a:xfrm>
                <a:prstGeom prst="hexagon">
                  <a:avLst>
                    <a:gd name="adj" fmla="val 28900"/>
                    <a:gd name="vf" fmla="val 115470"/>
                  </a:avLst>
                </a:prstGeom>
                <a:solidFill>
                  <a:srgbClr val="CDD8FB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4" name="Google Shape;2744;p325"/>
                <p:cNvSpPr/>
                <p:nvPr/>
              </p:nvSpPr>
              <p:spPr>
                <a:xfrm>
                  <a:off x="3319339" y="0"/>
                  <a:ext cx="2145300" cy="18561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070C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5" name="Google Shape;2745;p325"/>
                <p:cNvSpPr txBox="1"/>
                <p:nvPr/>
              </p:nvSpPr>
              <p:spPr>
                <a:xfrm>
                  <a:off x="3674881" y="307584"/>
                  <a:ext cx="1434300" cy="1240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3325" tIns="13325" rIns="13325" bIns="133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Arial"/>
                    <a:buNone/>
                  </a:pPr>
                  <a:r>
                    <a:rPr lang="en-GB" sz="1100" b="1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Global Operational Protocol</a:t>
                  </a:r>
                  <a:endParaRPr sz="8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800"/>
                    <a:buFont typeface="Arial"/>
                    <a:buNone/>
                  </a:pPr>
                  <a:endParaRPr sz="8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800"/>
                    <a:buFont typeface="Arial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6" name="Google Shape;2746;p325"/>
                <p:cNvSpPr/>
                <p:nvPr/>
              </p:nvSpPr>
              <p:spPr>
                <a:xfrm>
                  <a:off x="5256663" y="1933888"/>
                  <a:ext cx="987900" cy="851100"/>
                </a:xfrm>
                <a:prstGeom prst="hexagon">
                  <a:avLst>
                    <a:gd name="adj" fmla="val 28900"/>
                    <a:gd name="vf" fmla="val 115470"/>
                  </a:avLst>
                </a:prstGeom>
                <a:solidFill>
                  <a:srgbClr val="CDD8FB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7" name="Google Shape;2747;p325"/>
                <p:cNvSpPr/>
                <p:nvPr/>
              </p:nvSpPr>
              <p:spPr>
                <a:xfrm>
                  <a:off x="5286939" y="1132884"/>
                  <a:ext cx="2145300" cy="18561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070C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8" name="Google Shape;2748;p325"/>
                <p:cNvSpPr txBox="1"/>
                <p:nvPr/>
              </p:nvSpPr>
              <p:spPr>
                <a:xfrm>
                  <a:off x="5642481" y="1553127"/>
                  <a:ext cx="1434300" cy="1240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3325" tIns="13325" rIns="13325" bIns="133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Arial"/>
                    <a:buNone/>
                  </a:pPr>
                  <a:r>
                    <a:rPr lang="en-GB" sz="1100" b="1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Healthcare system minimum requirements</a:t>
                  </a: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4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endParaRPr sz="6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9" name="Google Shape;2749;p325"/>
                <p:cNvSpPr/>
                <p:nvPr/>
              </p:nvSpPr>
              <p:spPr>
                <a:xfrm>
                  <a:off x="5289647" y="3549814"/>
                  <a:ext cx="987900" cy="851100"/>
                </a:xfrm>
                <a:prstGeom prst="hexagon">
                  <a:avLst>
                    <a:gd name="adj" fmla="val 28900"/>
                    <a:gd name="vf" fmla="val 115470"/>
                  </a:avLst>
                </a:prstGeom>
                <a:solidFill>
                  <a:srgbClr val="CDD8FB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0" name="Google Shape;2750;p325"/>
                <p:cNvSpPr/>
                <p:nvPr/>
              </p:nvSpPr>
              <p:spPr>
                <a:xfrm>
                  <a:off x="5286939" y="3385821"/>
                  <a:ext cx="2145300" cy="18561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070C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1" name="Google Shape;2751;p325"/>
                <p:cNvSpPr txBox="1"/>
                <p:nvPr/>
              </p:nvSpPr>
              <p:spPr>
                <a:xfrm>
                  <a:off x="5642481" y="3552678"/>
                  <a:ext cx="1434300" cy="1240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3325" tIns="13325" rIns="13325" bIns="133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Arial"/>
                    <a:buNone/>
                  </a:pPr>
                  <a:r>
                    <a:rPr lang="en-GB" sz="1100" b="1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Translating QS into clinical practice</a:t>
                  </a:r>
                  <a:endParaRPr sz="6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endParaRPr sz="6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2" name="Google Shape;2752;p325"/>
                <p:cNvSpPr/>
                <p:nvPr/>
              </p:nvSpPr>
              <p:spPr>
                <a:xfrm>
                  <a:off x="3898965" y="4337318"/>
                  <a:ext cx="987900" cy="851100"/>
                </a:xfrm>
                <a:prstGeom prst="hexagon">
                  <a:avLst>
                    <a:gd name="adj" fmla="val 28900"/>
                    <a:gd name="vf" fmla="val 115470"/>
                  </a:avLst>
                </a:prstGeom>
                <a:solidFill>
                  <a:srgbClr val="CDD8FB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3" name="Google Shape;2753;p325"/>
                <p:cNvSpPr/>
                <p:nvPr/>
              </p:nvSpPr>
              <p:spPr>
                <a:xfrm>
                  <a:off x="3319339" y="4528688"/>
                  <a:ext cx="2145300" cy="18561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070C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4" name="Google Shape;2754;p325"/>
                <p:cNvSpPr txBox="1"/>
                <p:nvPr/>
              </p:nvSpPr>
              <p:spPr>
                <a:xfrm>
                  <a:off x="3674881" y="4836273"/>
                  <a:ext cx="1434300" cy="1240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3325" tIns="13325" rIns="13325" bIns="133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Arial"/>
                    <a:buNone/>
                  </a:pPr>
                  <a:r>
                    <a:rPr lang="en-GB" sz="1100" b="1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Data collection and analysis</a:t>
                  </a: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5" name="Google Shape;2755;p325"/>
                <p:cNvSpPr/>
                <p:nvPr/>
              </p:nvSpPr>
              <p:spPr>
                <a:xfrm>
                  <a:off x="2523581" y="3565191"/>
                  <a:ext cx="987900" cy="851100"/>
                </a:xfrm>
                <a:prstGeom prst="hexagon">
                  <a:avLst>
                    <a:gd name="adj" fmla="val 28900"/>
                    <a:gd name="vf" fmla="val 115470"/>
                  </a:avLst>
                </a:prstGeom>
                <a:solidFill>
                  <a:srgbClr val="CDD8FB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6" name="Google Shape;2756;p325"/>
                <p:cNvSpPr/>
                <p:nvPr/>
              </p:nvSpPr>
              <p:spPr>
                <a:xfrm>
                  <a:off x="1342605" y="3387098"/>
                  <a:ext cx="2145300" cy="18561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070C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7" name="Google Shape;2757;p325"/>
                <p:cNvSpPr txBox="1"/>
                <p:nvPr/>
              </p:nvSpPr>
              <p:spPr>
                <a:xfrm>
                  <a:off x="1698147" y="3694683"/>
                  <a:ext cx="1434300" cy="1240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3325" tIns="13325" rIns="13325" bIns="133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Arial"/>
                    <a:buNone/>
                  </a:pPr>
                  <a:r>
                    <a:rPr lang="en-GB" sz="1100" b="1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Programme evaluation and monitoring</a:t>
                  </a: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4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8" name="Google Shape;2758;p325"/>
                <p:cNvSpPr/>
                <p:nvPr/>
              </p:nvSpPr>
              <p:spPr>
                <a:xfrm>
                  <a:off x="1344321" y="1183079"/>
                  <a:ext cx="2145300" cy="18561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070C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9" name="Google Shape;2759;p325"/>
                <p:cNvSpPr txBox="1"/>
                <p:nvPr/>
              </p:nvSpPr>
              <p:spPr>
                <a:xfrm>
                  <a:off x="1699863" y="1490664"/>
                  <a:ext cx="1434300" cy="1240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3325" tIns="13325" rIns="13325" bIns="133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Arial"/>
                    <a:buNone/>
                  </a:pPr>
                  <a:r>
                    <a:rPr lang="en-GB" sz="1100" b="1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CONQUEST Quality Standards (QS)</a:t>
                  </a:r>
                  <a:endParaRPr sz="11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1" name="Google Shape;2741;p325"/>
                <p:cNvSpPr/>
                <p:nvPr/>
              </p:nvSpPr>
              <p:spPr>
                <a:xfrm>
                  <a:off x="3078185" y="2059713"/>
                  <a:ext cx="2618100" cy="22647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73073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2760" name="Google Shape;2760;p325" descr="Closed book with solid fill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6305046" y="1026090"/>
                <a:ext cx="511146" cy="51114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1" name="Google Shape;2761;p325" descr="Doctor female with solid fill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7791149" y="3610483"/>
                <a:ext cx="521550" cy="5215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2" name="Google Shape;2762;p325" descr="Internet Of Things with solid fill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6291821" y="4447307"/>
                <a:ext cx="554810" cy="55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3" name="Google Shape;2763;p325" descr="Classroom with solid fill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4792712" y="3535789"/>
                <a:ext cx="578350" cy="5783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4" name="Google Shape;2764;p325" descr="Checklist with solid fill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7791149" y="1897956"/>
                <a:ext cx="557815" cy="55781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5" name="Google Shape;2765;p325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4780862" y="1922184"/>
                <a:ext cx="578350" cy="5783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6" name="Google Shape;2766;p325" descr="Logo&#10;&#10;Description automatically generated"/>
              <p:cNvPicPr preferRelativeResize="0"/>
              <p:nvPr/>
            </p:nvPicPr>
            <p:blipFill rotWithShape="1">
              <a:blip r:embed="rId10">
                <a:alphaModFix/>
              </a:blip>
              <a:srcRect t="28072" b="26748"/>
              <a:stretch/>
            </p:blipFill>
            <p:spPr>
              <a:xfrm>
                <a:off x="5514704" y="2312917"/>
                <a:ext cx="2112118" cy="78647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2767" name="Google Shape;2767;p325" descr="Arrow Right with solid fill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5400000">
            <a:off x="471803" y="3956570"/>
            <a:ext cx="167413" cy="21163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68" name="Google Shape;2768;p325"/>
          <p:cNvSpPr/>
          <p:nvPr/>
        </p:nvSpPr>
        <p:spPr>
          <a:xfrm>
            <a:off x="0" y="-8210"/>
            <a:ext cx="9144000" cy="4050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6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CONQUEST Rationale and Programme Components</a:t>
            </a:r>
            <a:endParaRPr sz="16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69" name="Google Shape;2769;p325"/>
          <p:cNvGrpSpPr/>
          <p:nvPr/>
        </p:nvGrpSpPr>
        <p:grpSpPr>
          <a:xfrm>
            <a:off x="171861" y="469886"/>
            <a:ext cx="2079430" cy="4537447"/>
            <a:chOff x="171861" y="469886"/>
            <a:chExt cx="2079430" cy="45374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770" name="Google Shape;2770;p325"/>
            <p:cNvGrpSpPr/>
            <p:nvPr/>
          </p:nvGrpSpPr>
          <p:grpSpPr>
            <a:xfrm>
              <a:off x="171861" y="469886"/>
              <a:ext cx="2001209" cy="4537447"/>
              <a:chOff x="245291" y="293926"/>
              <a:chExt cx="1852800" cy="4568513"/>
            </a:xfrm>
          </p:grpSpPr>
          <p:sp>
            <p:nvSpPr>
              <p:cNvPr id="2771" name="Google Shape;2771;p325"/>
              <p:cNvSpPr/>
              <p:nvPr/>
            </p:nvSpPr>
            <p:spPr>
              <a:xfrm>
                <a:off x="277400" y="605439"/>
                <a:ext cx="1780200" cy="4257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 cap="flat" cmpd="sng">
                <a:solidFill>
                  <a:srgbClr val="00206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772" name="Google Shape;2772;p325"/>
              <p:cNvGrpSpPr/>
              <p:nvPr/>
            </p:nvGrpSpPr>
            <p:grpSpPr>
              <a:xfrm>
                <a:off x="924286" y="2978246"/>
                <a:ext cx="562363" cy="516342"/>
                <a:chOff x="2772178" y="1510597"/>
                <a:chExt cx="417152" cy="383015"/>
              </a:xfrm>
            </p:grpSpPr>
            <p:sp>
              <p:nvSpPr>
                <p:cNvPr id="2773" name="Google Shape;2773;p325"/>
                <p:cNvSpPr/>
                <p:nvPr/>
              </p:nvSpPr>
              <p:spPr>
                <a:xfrm>
                  <a:off x="2821531" y="1510597"/>
                  <a:ext cx="165449" cy="1643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00" h="114300" extrusionOk="0">
                      <a:moveTo>
                        <a:pt x="60389" y="120777"/>
                      </a:moveTo>
                      <a:cubicBezTo>
                        <a:pt x="27051" y="120777"/>
                        <a:pt x="0" y="93631"/>
                        <a:pt x="0" y="60389"/>
                      </a:cubicBezTo>
                      <a:cubicBezTo>
                        <a:pt x="0" y="27146"/>
                        <a:pt x="27146" y="0"/>
                        <a:pt x="60389" y="0"/>
                      </a:cubicBezTo>
                      <a:cubicBezTo>
                        <a:pt x="93631" y="0"/>
                        <a:pt x="120777" y="27146"/>
                        <a:pt x="120777" y="60389"/>
                      </a:cubicBezTo>
                      <a:cubicBezTo>
                        <a:pt x="120777" y="93631"/>
                        <a:pt x="93726" y="120777"/>
                        <a:pt x="60389" y="120777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 w="9525" cap="flat" cmpd="sng">
                  <a:solidFill>
                    <a:srgbClr val="00206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Arial"/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74" name="Google Shape;2774;p325"/>
                <p:cNvSpPr/>
                <p:nvPr/>
              </p:nvSpPr>
              <p:spPr>
                <a:xfrm>
                  <a:off x="2772178" y="1688229"/>
                  <a:ext cx="179237" cy="205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25" h="142875" extrusionOk="0">
                      <a:moveTo>
                        <a:pt x="98679" y="150665"/>
                      </a:moveTo>
                      <a:lnTo>
                        <a:pt x="94679" y="149713"/>
                      </a:lnTo>
                      <a:cubicBezTo>
                        <a:pt x="58103" y="140855"/>
                        <a:pt x="26003" y="120852"/>
                        <a:pt x="1810" y="92086"/>
                      </a:cubicBezTo>
                      <a:lnTo>
                        <a:pt x="0" y="89896"/>
                      </a:lnTo>
                      <a:lnTo>
                        <a:pt x="1048" y="87229"/>
                      </a:lnTo>
                      <a:cubicBezTo>
                        <a:pt x="10954" y="62940"/>
                        <a:pt x="29337" y="20649"/>
                        <a:pt x="42005" y="9409"/>
                      </a:cubicBezTo>
                      <a:cubicBezTo>
                        <a:pt x="53721" y="-973"/>
                        <a:pt x="67628" y="-2782"/>
                        <a:pt x="82296" y="4076"/>
                      </a:cubicBezTo>
                      <a:cubicBezTo>
                        <a:pt x="86296" y="5980"/>
                        <a:pt x="90011" y="7124"/>
                        <a:pt x="94012" y="8362"/>
                      </a:cubicBezTo>
                      <a:cubicBezTo>
                        <a:pt x="100679" y="10457"/>
                        <a:pt x="107537" y="12553"/>
                        <a:pt x="116014" y="18077"/>
                      </a:cubicBezTo>
                      <a:cubicBezTo>
                        <a:pt x="132493" y="28745"/>
                        <a:pt x="130207" y="62750"/>
                        <a:pt x="121158" y="89896"/>
                      </a:cubicBezTo>
                      <a:lnTo>
                        <a:pt x="121158" y="89896"/>
                      </a:lnTo>
                      <a:cubicBezTo>
                        <a:pt x="114490" y="109898"/>
                        <a:pt x="105156" y="134187"/>
                        <a:pt x="100203" y="146855"/>
                      </a:cubicBezTo>
                      <a:lnTo>
                        <a:pt x="98679" y="150665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 w="9525" cap="flat" cmpd="sng">
                  <a:solidFill>
                    <a:srgbClr val="00206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Arial"/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75" name="Google Shape;2775;p325"/>
                <p:cNvSpPr/>
                <p:nvPr/>
              </p:nvSpPr>
              <p:spPr>
                <a:xfrm>
                  <a:off x="2848340" y="1659770"/>
                  <a:ext cx="193024" cy="205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350" h="142875" extrusionOk="0">
                      <a:moveTo>
                        <a:pt x="90634" y="146158"/>
                      </a:moveTo>
                      <a:cubicBezTo>
                        <a:pt x="85300" y="146158"/>
                        <a:pt x="80251" y="144538"/>
                        <a:pt x="75870" y="141395"/>
                      </a:cubicBezTo>
                      <a:lnTo>
                        <a:pt x="10528" y="95104"/>
                      </a:lnTo>
                      <a:cubicBezTo>
                        <a:pt x="-806" y="87007"/>
                        <a:pt x="-3378" y="71196"/>
                        <a:pt x="4718" y="59861"/>
                      </a:cubicBezTo>
                      <a:cubicBezTo>
                        <a:pt x="12814" y="48622"/>
                        <a:pt x="28626" y="46050"/>
                        <a:pt x="39865" y="54146"/>
                      </a:cubicBezTo>
                      <a:lnTo>
                        <a:pt x="76251" y="80911"/>
                      </a:lnTo>
                      <a:lnTo>
                        <a:pt x="87490" y="20237"/>
                      </a:lnTo>
                      <a:cubicBezTo>
                        <a:pt x="88919" y="13570"/>
                        <a:pt x="92729" y="7855"/>
                        <a:pt x="98349" y="4140"/>
                      </a:cubicBezTo>
                      <a:cubicBezTo>
                        <a:pt x="103969" y="425"/>
                        <a:pt x="110731" y="-813"/>
                        <a:pt x="117304" y="520"/>
                      </a:cubicBezTo>
                      <a:cubicBezTo>
                        <a:pt x="123876" y="1854"/>
                        <a:pt x="129591" y="5759"/>
                        <a:pt x="133210" y="11379"/>
                      </a:cubicBezTo>
                      <a:cubicBezTo>
                        <a:pt x="136925" y="16999"/>
                        <a:pt x="138163" y="23761"/>
                        <a:pt x="136830" y="30334"/>
                      </a:cubicBezTo>
                      <a:lnTo>
                        <a:pt x="115208" y="126060"/>
                      </a:lnTo>
                      <a:cubicBezTo>
                        <a:pt x="113494" y="134347"/>
                        <a:pt x="107683" y="141205"/>
                        <a:pt x="99682" y="144348"/>
                      </a:cubicBezTo>
                      <a:cubicBezTo>
                        <a:pt x="96920" y="145586"/>
                        <a:pt x="93777" y="146158"/>
                        <a:pt x="90634" y="146158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 w="9525" cap="flat" cmpd="sng">
                  <a:solidFill>
                    <a:srgbClr val="00206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Arial"/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776" name="Google Shape;2776;p325"/>
                <p:cNvGrpSpPr/>
                <p:nvPr/>
              </p:nvGrpSpPr>
              <p:grpSpPr>
                <a:xfrm>
                  <a:off x="3010011" y="1511171"/>
                  <a:ext cx="179319" cy="206095"/>
                  <a:chOff x="2543141" y="2327690"/>
                  <a:chExt cx="123899" cy="143251"/>
                </a:xfrm>
              </p:grpSpPr>
              <p:sp>
                <p:nvSpPr>
                  <p:cNvPr id="2777" name="Google Shape;2777;p325"/>
                  <p:cNvSpPr/>
                  <p:nvPr/>
                </p:nvSpPr>
                <p:spPr>
                  <a:xfrm>
                    <a:off x="2543215" y="2373820"/>
                    <a:ext cx="123825" cy="3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825" h="38100" extrusionOk="0">
                        <a:moveTo>
                          <a:pt x="109497" y="41053"/>
                        </a:moveTo>
                        <a:cubicBezTo>
                          <a:pt x="109116" y="41053"/>
                          <a:pt x="108640" y="41053"/>
                          <a:pt x="108164" y="41053"/>
                        </a:cubicBezTo>
                        <a:cubicBezTo>
                          <a:pt x="92638" y="39910"/>
                          <a:pt x="5579" y="23717"/>
                          <a:pt x="1960" y="23051"/>
                        </a:cubicBezTo>
                        <a:cubicBezTo>
                          <a:pt x="626" y="22765"/>
                          <a:pt x="-231" y="21527"/>
                          <a:pt x="55" y="20288"/>
                        </a:cubicBezTo>
                        <a:cubicBezTo>
                          <a:pt x="341" y="19050"/>
                          <a:pt x="1579" y="18098"/>
                          <a:pt x="2817" y="18383"/>
                        </a:cubicBezTo>
                        <a:cubicBezTo>
                          <a:pt x="3674" y="18574"/>
                          <a:pt x="93209" y="35243"/>
                          <a:pt x="108545" y="36386"/>
                        </a:cubicBezTo>
                        <a:cubicBezTo>
                          <a:pt x="112355" y="36576"/>
                          <a:pt x="116069" y="35243"/>
                          <a:pt x="119022" y="32576"/>
                        </a:cubicBezTo>
                        <a:cubicBezTo>
                          <a:pt x="122356" y="29528"/>
                          <a:pt x="124261" y="25146"/>
                          <a:pt x="124261" y="20574"/>
                        </a:cubicBezTo>
                        <a:cubicBezTo>
                          <a:pt x="124261" y="11811"/>
                          <a:pt x="117117" y="4763"/>
                          <a:pt x="108449" y="4763"/>
                        </a:cubicBezTo>
                        <a:cubicBezTo>
                          <a:pt x="100544" y="4763"/>
                          <a:pt x="93781" y="10668"/>
                          <a:pt x="92733" y="18479"/>
                        </a:cubicBezTo>
                        <a:cubicBezTo>
                          <a:pt x="92543" y="19812"/>
                          <a:pt x="91304" y="20669"/>
                          <a:pt x="90066" y="20574"/>
                        </a:cubicBezTo>
                        <a:cubicBezTo>
                          <a:pt x="88733" y="20384"/>
                          <a:pt x="87875" y="19241"/>
                          <a:pt x="87971" y="17907"/>
                        </a:cubicBezTo>
                        <a:cubicBezTo>
                          <a:pt x="89304" y="7715"/>
                          <a:pt x="98067" y="0"/>
                          <a:pt x="108354" y="0"/>
                        </a:cubicBezTo>
                        <a:cubicBezTo>
                          <a:pt x="119689" y="0"/>
                          <a:pt x="128928" y="9239"/>
                          <a:pt x="128928" y="20574"/>
                        </a:cubicBezTo>
                        <a:cubicBezTo>
                          <a:pt x="128928" y="26480"/>
                          <a:pt x="126452" y="32099"/>
                          <a:pt x="122165" y="36100"/>
                        </a:cubicBezTo>
                        <a:cubicBezTo>
                          <a:pt x="118641" y="39243"/>
                          <a:pt x="114164" y="41053"/>
                          <a:pt x="109497" y="41053"/>
                        </a:cubicBezTo>
                        <a:close/>
                      </a:path>
                    </a:pathLst>
                  </a:custGeom>
                  <a:solidFill>
                    <a:srgbClr val="002060"/>
                  </a:solidFill>
                  <a:ln w="9525" cap="flat" cmpd="sng">
                    <a:solidFill>
                      <a:srgbClr val="00206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78" name="Google Shape;2778;p325"/>
                  <p:cNvSpPr/>
                  <p:nvPr/>
                </p:nvSpPr>
                <p:spPr>
                  <a:xfrm>
                    <a:off x="2543266" y="2327690"/>
                    <a:ext cx="76200" cy="57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00" h="57150" extrusionOk="0">
                        <a:moveTo>
                          <a:pt x="2385" y="58608"/>
                        </a:moveTo>
                        <a:cubicBezTo>
                          <a:pt x="1337" y="58608"/>
                          <a:pt x="384" y="57941"/>
                          <a:pt x="99" y="56893"/>
                        </a:cubicBezTo>
                        <a:cubicBezTo>
                          <a:pt x="-282" y="55655"/>
                          <a:pt x="480" y="54322"/>
                          <a:pt x="1718" y="53941"/>
                        </a:cubicBezTo>
                        <a:cubicBezTo>
                          <a:pt x="37722" y="43844"/>
                          <a:pt x="60201" y="37177"/>
                          <a:pt x="66488" y="34700"/>
                        </a:cubicBezTo>
                        <a:cubicBezTo>
                          <a:pt x="70012" y="33271"/>
                          <a:pt x="72774" y="30414"/>
                          <a:pt x="74203" y="26699"/>
                        </a:cubicBezTo>
                        <a:cubicBezTo>
                          <a:pt x="75822" y="22508"/>
                          <a:pt x="75632" y="17746"/>
                          <a:pt x="73632" y="13650"/>
                        </a:cubicBezTo>
                        <a:cubicBezTo>
                          <a:pt x="71822" y="9840"/>
                          <a:pt x="68583" y="6982"/>
                          <a:pt x="64583" y="5554"/>
                        </a:cubicBezTo>
                        <a:cubicBezTo>
                          <a:pt x="60582" y="4125"/>
                          <a:pt x="56296" y="4411"/>
                          <a:pt x="52486" y="6220"/>
                        </a:cubicBezTo>
                        <a:cubicBezTo>
                          <a:pt x="45342" y="9649"/>
                          <a:pt x="41818" y="17936"/>
                          <a:pt x="44390" y="25461"/>
                        </a:cubicBezTo>
                        <a:cubicBezTo>
                          <a:pt x="44771" y="26699"/>
                          <a:pt x="44104" y="28033"/>
                          <a:pt x="42866" y="28509"/>
                        </a:cubicBezTo>
                        <a:cubicBezTo>
                          <a:pt x="41628" y="28890"/>
                          <a:pt x="40294" y="28223"/>
                          <a:pt x="39818" y="26985"/>
                        </a:cubicBezTo>
                        <a:cubicBezTo>
                          <a:pt x="36579" y="17174"/>
                          <a:pt x="41151" y="6506"/>
                          <a:pt x="50391" y="2029"/>
                        </a:cubicBezTo>
                        <a:cubicBezTo>
                          <a:pt x="55344" y="-352"/>
                          <a:pt x="60963" y="-638"/>
                          <a:pt x="66107" y="1172"/>
                        </a:cubicBezTo>
                        <a:cubicBezTo>
                          <a:pt x="71250" y="2982"/>
                          <a:pt x="75441" y="6697"/>
                          <a:pt x="77823" y="11650"/>
                        </a:cubicBezTo>
                        <a:cubicBezTo>
                          <a:pt x="80394" y="16888"/>
                          <a:pt x="80585" y="23080"/>
                          <a:pt x="78489" y="28509"/>
                        </a:cubicBezTo>
                        <a:cubicBezTo>
                          <a:pt x="76584" y="33462"/>
                          <a:pt x="72870" y="37272"/>
                          <a:pt x="68107" y="39177"/>
                        </a:cubicBezTo>
                        <a:cubicBezTo>
                          <a:pt x="61535" y="41844"/>
                          <a:pt x="39532" y="48321"/>
                          <a:pt x="2861" y="58608"/>
                        </a:cubicBezTo>
                        <a:cubicBezTo>
                          <a:pt x="2766" y="58513"/>
                          <a:pt x="2575" y="58608"/>
                          <a:pt x="2385" y="58608"/>
                        </a:cubicBezTo>
                        <a:close/>
                      </a:path>
                    </a:pathLst>
                  </a:custGeom>
                  <a:solidFill>
                    <a:srgbClr val="002060"/>
                  </a:solidFill>
                  <a:ln w="9525" cap="flat" cmpd="sng">
                    <a:solidFill>
                      <a:srgbClr val="00206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79" name="Google Shape;2779;p325"/>
                  <p:cNvSpPr/>
                  <p:nvPr/>
                </p:nvSpPr>
                <p:spPr>
                  <a:xfrm>
                    <a:off x="2543141" y="2404266"/>
                    <a:ext cx="66675" cy="6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675" h="66675" extrusionOk="0">
                        <a:moveTo>
                          <a:pt x="52326" y="68233"/>
                        </a:moveTo>
                        <a:cubicBezTo>
                          <a:pt x="48135" y="68233"/>
                          <a:pt x="43849" y="66994"/>
                          <a:pt x="40229" y="64327"/>
                        </a:cubicBezTo>
                        <a:cubicBezTo>
                          <a:pt x="31942" y="58231"/>
                          <a:pt x="29275" y="46897"/>
                          <a:pt x="34228" y="37848"/>
                        </a:cubicBezTo>
                        <a:cubicBezTo>
                          <a:pt x="34895" y="36705"/>
                          <a:pt x="36324" y="36229"/>
                          <a:pt x="37467" y="36895"/>
                        </a:cubicBezTo>
                        <a:cubicBezTo>
                          <a:pt x="38610" y="37562"/>
                          <a:pt x="39086" y="38991"/>
                          <a:pt x="38419" y="40134"/>
                        </a:cubicBezTo>
                        <a:cubicBezTo>
                          <a:pt x="34609" y="47087"/>
                          <a:pt x="36610" y="55850"/>
                          <a:pt x="42991" y="60517"/>
                        </a:cubicBezTo>
                        <a:cubicBezTo>
                          <a:pt x="50040" y="65661"/>
                          <a:pt x="59946" y="64042"/>
                          <a:pt x="65089" y="56993"/>
                        </a:cubicBezTo>
                        <a:cubicBezTo>
                          <a:pt x="67756" y="53278"/>
                          <a:pt x="68804" y="48611"/>
                          <a:pt x="67947" y="44230"/>
                        </a:cubicBezTo>
                        <a:cubicBezTo>
                          <a:pt x="67185" y="40324"/>
                          <a:pt x="64994" y="36991"/>
                          <a:pt x="61756" y="34990"/>
                        </a:cubicBezTo>
                        <a:cubicBezTo>
                          <a:pt x="54326" y="30418"/>
                          <a:pt x="24894" y="15845"/>
                          <a:pt x="1367" y="4510"/>
                        </a:cubicBezTo>
                        <a:cubicBezTo>
                          <a:pt x="224" y="3939"/>
                          <a:pt x="-347" y="2510"/>
                          <a:pt x="224" y="1367"/>
                        </a:cubicBezTo>
                        <a:cubicBezTo>
                          <a:pt x="796" y="224"/>
                          <a:pt x="2224" y="-347"/>
                          <a:pt x="3367" y="224"/>
                        </a:cubicBezTo>
                        <a:cubicBezTo>
                          <a:pt x="26894" y="11654"/>
                          <a:pt x="56612" y="26227"/>
                          <a:pt x="64137" y="30895"/>
                        </a:cubicBezTo>
                        <a:cubicBezTo>
                          <a:pt x="68518" y="33657"/>
                          <a:pt x="71471" y="38038"/>
                          <a:pt x="72519" y="43277"/>
                        </a:cubicBezTo>
                        <a:cubicBezTo>
                          <a:pt x="73662" y="48992"/>
                          <a:pt x="72328" y="54993"/>
                          <a:pt x="68804" y="59755"/>
                        </a:cubicBezTo>
                        <a:cubicBezTo>
                          <a:pt x="64994" y="65280"/>
                          <a:pt x="58708" y="68233"/>
                          <a:pt x="52326" y="68233"/>
                        </a:cubicBezTo>
                        <a:close/>
                      </a:path>
                    </a:pathLst>
                  </a:custGeom>
                  <a:solidFill>
                    <a:srgbClr val="002060"/>
                  </a:solidFill>
                  <a:ln w="9525" cap="flat" cmpd="sng">
                    <a:solidFill>
                      <a:srgbClr val="00206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grpSp>
                <p:nvGrpSpPr>
                  <p:cNvPr id="2780" name="Google Shape;2780;p325"/>
                  <p:cNvGrpSpPr/>
                  <p:nvPr/>
                </p:nvGrpSpPr>
                <p:grpSpPr>
                  <a:xfrm>
                    <a:off x="2577259" y="2371615"/>
                    <a:ext cx="43435" cy="19430"/>
                    <a:chOff x="2577259" y="2371615"/>
                    <a:chExt cx="43435" cy="19430"/>
                  </a:xfrm>
                </p:grpSpPr>
                <p:sp>
                  <p:nvSpPr>
                    <p:cNvPr id="2781" name="Google Shape;2781;p325"/>
                    <p:cNvSpPr/>
                    <p:nvPr/>
                  </p:nvSpPr>
                  <p:spPr>
                    <a:xfrm>
                      <a:off x="2577259" y="2381520"/>
                      <a:ext cx="9525" cy="9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525" h="9525" extrusionOk="0">
                          <a:moveTo>
                            <a:pt x="4777" y="9921"/>
                          </a:moveTo>
                          <a:cubicBezTo>
                            <a:pt x="2777" y="9921"/>
                            <a:pt x="872" y="8587"/>
                            <a:pt x="205" y="6492"/>
                          </a:cubicBezTo>
                          <a:cubicBezTo>
                            <a:pt x="-557" y="4015"/>
                            <a:pt x="872" y="1348"/>
                            <a:pt x="3349" y="586"/>
                          </a:cubicBezTo>
                          <a:lnTo>
                            <a:pt x="4491" y="205"/>
                          </a:lnTo>
                          <a:cubicBezTo>
                            <a:pt x="7063" y="-557"/>
                            <a:pt x="9635" y="872"/>
                            <a:pt x="10397" y="3348"/>
                          </a:cubicBezTo>
                          <a:cubicBezTo>
                            <a:pt x="11159" y="5825"/>
                            <a:pt x="9730" y="8492"/>
                            <a:pt x="7254" y="9254"/>
                          </a:cubicBezTo>
                          <a:lnTo>
                            <a:pt x="6111" y="9635"/>
                          </a:lnTo>
                          <a:cubicBezTo>
                            <a:pt x="5730" y="9825"/>
                            <a:pt x="5254" y="9921"/>
                            <a:pt x="4777" y="9921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68575" tIns="34275" rIns="68575" bIns="3427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82" name="Google Shape;2782;p325"/>
                    <p:cNvSpPr/>
                    <p:nvPr/>
                  </p:nvSpPr>
                  <p:spPr>
                    <a:xfrm>
                      <a:off x="2593833" y="2376473"/>
                      <a:ext cx="9525" cy="9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525" h="9525" extrusionOk="0">
                          <a:moveTo>
                            <a:pt x="4777" y="10111"/>
                          </a:moveTo>
                          <a:cubicBezTo>
                            <a:pt x="2681" y="10111"/>
                            <a:pt x="776" y="8777"/>
                            <a:pt x="205" y="6682"/>
                          </a:cubicBezTo>
                          <a:cubicBezTo>
                            <a:pt x="-557" y="4110"/>
                            <a:pt x="871" y="1538"/>
                            <a:pt x="3443" y="776"/>
                          </a:cubicBezTo>
                          <a:lnTo>
                            <a:pt x="5348" y="205"/>
                          </a:lnTo>
                          <a:cubicBezTo>
                            <a:pt x="7920" y="-557"/>
                            <a:pt x="10492" y="871"/>
                            <a:pt x="11254" y="3443"/>
                          </a:cubicBezTo>
                          <a:cubicBezTo>
                            <a:pt x="12016" y="6015"/>
                            <a:pt x="10587" y="8587"/>
                            <a:pt x="8015" y="9349"/>
                          </a:cubicBezTo>
                          <a:lnTo>
                            <a:pt x="6110" y="9920"/>
                          </a:lnTo>
                          <a:cubicBezTo>
                            <a:pt x="5634" y="10015"/>
                            <a:pt x="5253" y="10111"/>
                            <a:pt x="4777" y="10111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68575" tIns="34275" rIns="68575" bIns="3427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83" name="Google Shape;2783;p325"/>
                    <p:cNvSpPr/>
                    <p:nvPr/>
                  </p:nvSpPr>
                  <p:spPr>
                    <a:xfrm>
                      <a:off x="2611169" y="2371615"/>
                      <a:ext cx="9525" cy="9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525" h="9525" extrusionOk="0">
                          <a:moveTo>
                            <a:pt x="4777" y="9920"/>
                          </a:moveTo>
                          <a:cubicBezTo>
                            <a:pt x="2681" y="9920"/>
                            <a:pt x="776" y="8587"/>
                            <a:pt x="205" y="6491"/>
                          </a:cubicBezTo>
                          <a:cubicBezTo>
                            <a:pt x="-557" y="3919"/>
                            <a:pt x="871" y="1348"/>
                            <a:pt x="3443" y="586"/>
                          </a:cubicBezTo>
                          <a:lnTo>
                            <a:pt x="4586" y="205"/>
                          </a:lnTo>
                          <a:cubicBezTo>
                            <a:pt x="7158" y="-557"/>
                            <a:pt x="9730" y="871"/>
                            <a:pt x="10492" y="3443"/>
                          </a:cubicBezTo>
                          <a:cubicBezTo>
                            <a:pt x="11254" y="6015"/>
                            <a:pt x="9825" y="8587"/>
                            <a:pt x="7253" y="9349"/>
                          </a:cubicBezTo>
                          <a:lnTo>
                            <a:pt x="6110" y="9730"/>
                          </a:lnTo>
                          <a:cubicBezTo>
                            <a:pt x="5634" y="9825"/>
                            <a:pt x="5158" y="9920"/>
                            <a:pt x="4777" y="9920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68575" tIns="34275" rIns="68575" bIns="3427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84" name="Google Shape;2784;p325"/>
                  <p:cNvGrpSpPr/>
                  <p:nvPr/>
                </p:nvGrpSpPr>
                <p:grpSpPr>
                  <a:xfrm>
                    <a:off x="2575727" y="2407574"/>
                    <a:ext cx="62924" cy="27242"/>
                    <a:chOff x="2575727" y="2407574"/>
                    <a:chExt cx="62924" cy="27242"/>
                  </a:xfrm>
                </p:grpSpPr>
                <p:sp>
                  <p:nvSpPr>
                    <p:cNvPr id="2785" name="Google Shape;2785;p325"/>
                    <p:cNvSpPr/>
                    <p:nvPr/>
                  </p:nvSpPr>
                  <p:spPr>
                    <a:xfrm>
                      <a:off x="2575727" y="2407574"/>
                      <a:ext cx="9525" cy="9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525" h="9525" extrusionOk="0">
                          <a:moveTo>
                            <a:pt x="5929" y="9965"/>
                          </a:moveTo>
                          <a:cubicBezTo>
                            <a:pt x="5453" y="9965"/>
                            <a:pt x="4976" y="9870"/>
                            <a:pt x="4405" y="9680"/>
                          </a:cubicBezTo>
                          <a:lnTo>
                            <a:pt x="3262" y="9299"/>
                          </a:lnTo>
                          <a:cubicBezTo>
                            <a:pt x="785" y="8441"/>
                            <a:pt x="-548" y="5774"/>
                            <a:pt x="214" y="3298"/>
                          </a:cubicBezTo>
                          <a:cubicBezTo>
                            <a:pt x="1071" y="821"/>
                            <a:pt x="3738" y="-607"/>
                            <a:pt x="6215" y="250"/>
                          </a:cubicBezTo>
                          <a:lnTo>
                            <a:pt x="7358" y="631"/>
                          </a:lnTo>
                          <a:cubicBezTo>
                            <a:pt x="9834" y="1488"/>
                            <a:pt x="11263" y="4155"/>
                            <a:pt x="10406" y="6632"/>
                          </a:cubicBezTo>
                          <a:cubicBezTo>
                            <a:pt x="9739" y="8727"/>
                            <a:pt x="7929" y="9965"/>
                            <a:pt x="5929" y="9965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68575" tIns="34275" rIns="68575" bIns="3427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86" name="Google Shape;2786;p325"/>
                    <p:cNvSpPr/>
                    <p:nvPr/>
                  </p:nvSpPr>
                  <p:spPr>
                    <a:xfrm>
                      <a:off x="2592931" y="2413421"/>
                      <a:ext cx="28575" cy="9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8575" h="9525" extrusionOk="0">
                          <a:moveTo>
                            <a:pt x="24920" y="16121"/>
                          </a:moveTo>
                          <a:cubicBezTo>
                            <a:pt x="24443" y="16121"/>
                            <a:pt x="23967" y="16025"/>
                            <a:pt x="23396" y="15835"/>
                          </a:cubicBezTo>
                          <a:lnTo>
                            <a:pt x="21395" y="15168"/>
                          </a:lnTo>
                          <a:cubicBezTo>
                            <a:pt x="18919" y="14311"/>
                            <a:pt x="17585" y="11644"/>
                            <a:pt x="18347" y="9167"/>
                          </a:cubicBezTo>
                          <a:cubicBezTo>
                            <a:pt x="19205" y="6691"/>
                            <a:pt x="21872" y="5262"/>
                            <a:pt x="24348" y="6119"/>
                          </a:cubicBezTo>
                          <a:lnTo>
                            <a:pt x="26348" y="6786"/>
                          </a:lnTo>
                          <a:cubicBezTo>
                            <a:pt x="28825" y="7643"/>
                            <a:pt x="30158" y="10310"/>
                            <a:pt x="29396" y="12787"/>
                          </a:cubicBezTo>
                          <a:cubicBezTo>
                            <a:pt x="28825" y="14787"/>
                            <a:pt x="26920" y="16121"/>
                            <a:pt x="24920" y="16121"/>
                          </a:cubicBezTo>
                          <a:close/>
                          <a:moveTo>
                            <a:pt x="6822" y="10120"/>
                          </a:moveTo>
                          <a:cubicBezTo>
                            <a:pt x="6346" y="10120"/>
                            <a:pt x="5870" y="10025"/>
                            <a:pt x="5298" y="9929"/>
                          </a:cubicBezTo>
                          <a:lnTo>
                            <a:pt x="3298" y="9263"/>
                          </a:lnTo>
                          <a:cubicBezTo>
                            <a:pt x="821" y="8405"/>
                            <a:pt x="-607" y="5738"/>
                            <a:pt x="250" y="3262"/>
                          </a:cubicBezTo>
                          <a:cubicBezTo>
                            <a:pt x="1107" y="785"/>
                            <a:pt x="3774" y="-548"/>
                            <a:pt x="6251" y="214"/>
                          </a:cubicBezTo>
                          <a:lnTo>
                            <a:pt x="8251" y="881"/>
                          </a:lnTo>
                          <a:cubicBezTo>
                            <a:pt x="10727" y="1738"/>
                            <a:pt x="12156" y="4405"/>
                            <a:pt x="11299" y="6881"/>
                          </a:cubicBezTo>
                          <a:cubicBezTo>
                            <a:pt x="10727" y="8882"/>
                            <a:pt x="8822" y="10120"/>
                            <a:pt x="6822" y="10120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68575" tIns="34275" rIns="68575" bIns="3427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87" name="Google Shape;2787;p325"/>
                    <p:cNvSpPr/>
                    <p:nvPr/>
                  </p:nvSpPr>
                  <p:spPr>
                    <a:xfrm>
                      <a:off x="2629126" y="2425291"/>
                      <a:ext cx="9525" cy="9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525" h="9525" extrusionOk="0">
                          <a:moveTo>
                            <a:pt x="5965" y="9965"/>
                          </a:moveTo>
                          <a:cubicBezTo>
                            <a:pt x="5489" y="9965"/>
                            <a:pt x="5012" y="9870"/>
                            <a:pt x="4441" y="9680"/>
                          </a:cubicBezTo>
                          <a:lnTo>
                            <a:pt x="3298" y="9299"/>
                          </a:lnTo>
                          <a:cubicBezTo>
                            <a:pt x="821" y="8441"/>
                            <a:pt x="-607" y="5774"/>
                            <a:pt x="250" y="3298"/>
                          </a:cubicBezTo>
                          <a:cubicBezTo>
                            <a:pt x="1107" y="821"/>
                            <a:pt x="3774" y="-607"/>
                            <a:pt x="6251" y="250"/>
                          </a:cubicBezTo>
                          <a:lnTo>
                            <a:pt x="7394" y="631"/>
                          </a:lnTo>
                          <a:cubicBezTo>
                            <a:pt x="9870" y="1488"/>
                            <a:pt x="11204" y="4155"/>
                            <a:pt x="10442" y="6632"/>
                          </a:cubicBezTo>
                          <a:cubicBezTo>
                            <a:pt x="9870" y="8632"/>
                            <a:pt x="7965" y="9965"/>
                            <a:pt x="5965" y="9965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68575" tIns="34275" rIns="68575" bIns="3427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sp>
            <p:nvSpPr>
              <p:cNvPr id="2788" name="Google Shape;2788;p325"/>
              <p:cNvSpPr txBox="1"/>
              <p:nvPr/>
            </p:nvSpPr>
            <p:spPr>
              <a:xfrm>
                <a:off x="406260" y="1376029"/>
                <a:ext cx="1558800" cy="34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-GB"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COPD: a leading cause of death worldwide</a:t>
                </a:r>
                <a:endParaRPr sz="900" b="0" i="0" u="none" strike="noStrike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89" name="Google Shape;2789;p325"/>
              <p:cNvSpPr txBox="1"/>
              <p:nvPr/>
            </p:nvSpPr>
            <p:spPr>
              <a:xfrm>
                <a:off x="245291" y="3562583"/>
                <a:ext cx="1852800" cy="209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-GB"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Impact of recurrent exacerbations</a:t>
                </a:r>
                <a:endParaRPr sz="900" b="0" i="0" u="none" strike="noStrike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0" name="Google Shape;2790;p325"/>
              <p:cNvSpPr txBox="1"/>
              <p:nvPr/>
            </p:nvSpPr>
            <p:spPr>
              <a:xfrm>
                <a:off x="262951" y="293926"/>
                <a:ext cx="1780200" cy="2091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>
                <a:solidFill>
                  <a:srgbClr val="00206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-GB"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Rationale</a:t>
                </a:r>
                <a:endParaRPr sz="900" b="0" i="0" u="none" strike="noStrike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1" name="Google Shape;2791;p325"/>
              <p:cNvSpPr txBox="1"/>
              <p:nvPr/>
            </p:nvSpPr>
            <p:spPr>
              <a:xfrm>
                <a:off x="314552" y="2472843"/>
                <a:ext cx="1697100" cy="34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-GB"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Consequences of delayed diagnosis or treatment </a:t>
                </a:r>
                <a:endParaRPr sz="900" b="0" i="0" u="none" strike="noStrike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2792" name="Google Shape;2792;p325" descr="Warning outline"/>
              <p:cNvPicPr preferRelativeResize="0"/>
              <p:nvPr/>
            </p:nvPicPr>
            <p:blipFill rotWithShape="1">
              <a:blip r:embed="rId12">
                <a:alphaModFix/>
              </a:blip>
              <a:srcRect/>
              <a:stretch/>
            </p:blipFill>
            <p:spPr>
              <a:xfrm>
                <a:off x="880417" y="1851584"/>
                <a:ext cx="615804" cy="61580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93" name="Google Shape;2793;p325" descr="Lungs outline"/>
              <p:cNvPicPr preferRelativeResize="0"/>
              <p:nvPr/>
            </p:nvPicPr>
            <p:blipFill rotWithShape="1">
              <a:blip r:embed="rId13">
                <a:alphaModFix/>
              </a:blip>
              <a:srcRect/>
              <a:stretch/>
            </p:blipFill>
            <p:spPr>
              <a:xfrm>
                <a:off x="399676" y="4051797"/>
                <a:ext cx="404655" cy="40465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94" name="Google Shape;2794;p325"/>
              <p:cNvSpPr txBox="1"/>
              <p:nvPr/>
            </p:nvSpPr>
            <p:spPr>
              <a:xfrm>
                <a:off x="333701" y="4415442"/>
                <a:ext cx="575400" cy="395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lang="en-GB" sz="7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lung function 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lang="en-GB" sz="7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decline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5" name="Google Shape;2795;p325"/>
              <p:cNvSpPr txBox="1"/>
              <p:nvPr/>
            </p:nvSpPr>
            <p:spPr>
              <a:xfrm>
                <a:off x="866406" y="4490697"/>
                <a:ext cx="527400" cy="286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lang="en-GB" sz="7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increased CV events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2796" name="Google Shape;2796;p325" descr="Arrow Right with solid fill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 rot="5400000">
                <a:off x="1074231" y="3780779"/>
                <a:ext cx="178501" cy="20872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97" name="Google Shape;2797;p325" descr="Arrow Right with solid fill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 rot="5400000">
                <a:off x="1629569" y="3779824"/>
                <a:ext cx="178502" cy="20872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98" name="Google Shape;2798;p325" descr="Globe outline"/>
              <p:cNvPicPr preferRelativeResize="0"/>
              <p:nvPr/>
            </p:nvPicPr>
            <p:blipFill rotWithShape="1">
              <a:blip r:embed="rId14">
                <a:alphaModFix/>
              </a:blip>
              <a:srcRect/>
              <a:stretch/>
            </p:blipFill>
            <p:spPr>
              <a:xfrm>
                <a:off x="909032" y="775384"/>
                <a:ext cx="574049" cy="57404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799" name="Google Shape;2799;p325"/>
            <p:cNvSpPr txBox="1"/>
            <p:nvPr/>
          </p:nvSpPr>
          <p:spPr>
            <a:xfrm>
              <a:off x="1302391" y="4647854"/>
              <a:ext cx="9489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lang="en-GB" sz="700" b="0" i="0" u="none" strike="noStrike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rPr>
                <a:t>steroid related adverse events</a:t>
              </a:r>
              <a:endParaRPr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800" name="Google Shape;2800;p325" descr="Medicine outline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>
              <a:off x="1556770" y="4187906"/>
              <a:ext cx="485717" cy="48571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801" name="Google Shape;2801;p325" descr="Heart with pulse outline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924837" y="4174515"/>
            <a:ext cx="482770" cy="48277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802" name="Google Shape;2802;p325" descr="Arrow Right with solid fill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5400000">
            <a:off x="493063" y="3922898"/>
            <a:ext cx="177282" cy="2254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Theme2">
  <a:themeElements>
    <a:clrScheme name="Theme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Theme2">
  <a:themeElements>
    <a:clrScheme name="Theme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3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3_blue_mountain">
  <a:themeElements>
    <a:clrScheme name="Banded Design Blue">
      <a:dk1>
        <a:srgbClr val="404040"/>
      </a:dk1>
      <a:lt1>
        <a:srgbClr val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F2A21F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2">
  <a:themeElements>
    <a:clrScheme name="Theme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blue_mountain">
  <a:themeElements>
    <a:clrScheme name="Banded Design Blue">
      <a:dk1>
        <a:srgbClr val="404040"/>
      </a:dk1>
      <a:lt1>
        <a:srgbClr val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2_blue_mountain">
  <a:themeElements>
    <a:clrScheme name="Banded Design Blue">
      <a:dk1>
        <a:srgbClr val="404040"/>
      </a:dk1>
      <a:lt1>
        <a:srgbClr val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2677</Words>
  <Application>Microsoft Office PowerPoint</Application>
  <PresentationFormat>On-screen Show (16:9)</PresentationFormat>
  <Paragraphs>472</Paragraphs>
  <Slides>32</Slides>
  <Notes>32</Notes>
  <HiddenSlides>1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32</vt:i4>
      </vt:variant>
    </vt:vector>
  </HeadingPairs>
  <TitlesOfParts>
    <vt:vector size="60" baseType="lpstr">
      <vt:lpstr>Montserrat Light</vt:lpstr>
      <vt:lpstr>Calibri</vt:lpstr>
      <vt:lpstr>Arial Narrow</vt:lpstr>
      <vt:lpstr>arial</vt:lpstr>
      <vt:lpstr>Corbel</vt:lpstr>
      <vt:lpstr>Aptos</vt:lpstr>
      <vt:lpstr>arial</vt:lpstr>
      <vt:lpstr>Arimo</vt:lpstr>
      <vt:lpstr>Avenir</vt:lpstr>
      <vt:lpstr>Roboto</vt:lpstr>
      <vt:lpstr>Times New Roman</vt:lpstr>
      <vt:lpstr>Tahoma</vt:lpstr>
      <vt:lpstr>Aptos Display</vt:lpstr>
      <vt:lpstr>Wingdings</vt:lpstr>
      <vt:lpstr>1_Office Theme</vt:lpstr>
      <vt:lpstr>Simple Light</vt:lpstr>
      <vt:lpstr>Office Theme</vt:lpstr>
      <vt:lpstr>Theme2</vt:lpstr>
      <vt:lpstr>Simple Light</vt:lpstr>
      <vt:lpstr>1_blue_mountain</vt:lpstr>
      <vt:lpstr>1_Office Theme</vt:lpstr>
      <vt:lpstr>4_Office Theme</vt:lpstr>
      <vt:lpstr>2_blue_mountain</vt:lpstr>
      <vt:lpstr>1_Theme2</vt:lpstr>
      <vt:lpstr>2_Theme2</vt:lpstr>
      <vt:lpstr>6_office theme</vt:lpstr>
      <vt:lpstr>2_Office Theme</vt:lpstr>
      <vt:lpstr>3_blue_mountain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Amy Couper</cp:lastModifiedBy>
  <cp:revision>2</cp:revision>
  <dcterms:modified xsi:type="dcterms:W3CDTF">2024-08-02T13:52:44Z</dcterms:modified>
</cp:coreProperties>
</file>